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75" r:id="rId5"/>
    <p:sldId id="321" r:id="rId6"/>
    <p:sldId id="322" r:id="rId7"/>
    <p:sldId id="341" r:id="rId8"/>
    <p:sldId id="323" r:id="rId9"/>
    <p:sldId id="342" r:id="rId10"/>
    <p:sldId id="344" r:id="rId11"/>
    <p:sldId id="343" r:id="rId12"/>
    <p:sldId id="348" r:id="rId13"/>
    <p:sldId id="345" r:id="rId14"/>
  </p:sldIdLst>
  <p:sldSz cx="12192000" cy="6858000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5416C-A594-408F-A9BF-4888F1062C1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27771-31B5-49A5-A6FE-EA415043D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34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79F5F-C065-2143-41F3-E37E9D3FD8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70FFA4-81E1-F5B8-3757-A858EF3B2F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2E4A2-3D6E-3A03-038F-981288942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DF00-4065-4CE1-8658-4BF1E5241871}" type="datetime1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8D03E-9B5C-5E47-8C8A-1E6F8D040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607B3C-F8AF-105C-B1BD-0678DED64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923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9E669-8584-CCBE-8741-057749FF1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1EFA84-A6ED-F5A5-8313-0C7E97F605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7F197-6BD1-4DD1-35CA-F716190E5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2334-471A-49BA-A24D-80F47AE041E2}" type="datetime1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B731F-E801-F51B-C8F3-356FA87A4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981A5-09B2-3B3C-38D9-E7039208E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22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6D83EA-AA8E-A101-D854-563BB94955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15D689-931D-DB34-ABEC-072480C61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020A1-A988-837D-47B0-65862A148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CC979-9E63-4FF1-B868-7E897109602F}" type="datetime1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0755C-FEAB-C1F1-0700-1D98B8BB6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B1BD5-C54A-C215-AFB0-4322AE8A3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28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8E0F4-C8A4-3800-ECC1-6CE3ED0E2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0D2E7-4A4E-5760-A030-BE45A85B7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B7729-F56B-9D2F-1152-841B99D87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C20E-1E35-4243-B83E-5B2483A9C141}" type="datetime1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199D4-F364-16D3-2655-F0D8ABE5E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6DC79-9174-25C3-3AFD-947FE5FC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703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F82F6-83A7-738C-265E-CCE5D9F0E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615F7-D4B2-2871-DD9A-4B7A63BD9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9D683-A5BB-92A1-30D8-4E28DF3D3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FD723-ACFF-4DA7-9B2E-F4DC021B068E}" type="datetime1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67DF5-82A7-1771-4E2A-C8151AA68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C046A-68C7-B3EB-1ABE-FB299027D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128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63157-DC98-35DA-415D-DD532106C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3D3FC-FD7A-B907-68CE-54057D6E40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AF188A-6712-A3A9-C810-B72359C7A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CF7BE1-B234-130F-8E58-367A2D388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E0A6-B376-41D3-9D38-C010FEC93026}" type="datetime1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0309AB-294D-3ABB-78FC-55372B000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683CE1-DF80-4B24-3FA6-55F8C22A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466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21C7F-3A99-32A6-99C8-BCEF9C6FC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83D93A-14DE-5AF3-3328-CD9ABC54D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39590-E588-5361-8808-73C9E9219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8881D5-623F-2886-7271-9F26EF199A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3EC74B-B31B-80D6-35F8-CF7DEB74AC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983CC0-810A-1C8A-0C3C-5D39BEB60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93DD9-269D-44A0-9432-D387BC2B281C}" type="datetime1">
              <a:rPr lang="en-GB" smtClean="0"/>
              <a:t>10/02/2026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A534FB-1F1E-45D5-4C07-8340711E9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FFEA3F-8180-7684-B123-D721A4969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520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2BC85-14F1-21F8-2115-45BCA6DC0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E707F0-102F-257F-FACB-D3FB7FB35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1FC7-5215-4D97-B1FB-986288FC0E24}" type="datetime1">
              <a:rPr lang="en-GB" smtClean="0"/>
              <a:t>10/02/2026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35859A-54C8-70E8-163A-D18EBED28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453EDC-FEC7-DB1B-EDCD-734FE05B9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00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7F9D94-E20D-C302-C650-2DCD76738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C1B8E-A32B-4D49-86F3-BA97C8EFC41A}" type="datetime1">
              <a:rPr lang="en-GB" smtClean="0"/>
              <a:t>10/02/2026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222A0-4B1D-30F1-F9C5-4FC17ACAA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083D1-A1C2-F6A4-2940-D2AAB23AA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981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713CC-F030-7CE5-2F24-2B1D085BD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D1A70-9BA4-F0F5-E8FA-C359D1D23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866AD0-D895-FF6F-1867-22477342FC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427A9-6BAF-089A-5223-DF14D7820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9222-2F26-41EF-A5F6-90F93366FA57}" type="datetime1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5EFECE-6B6C-32B5-72DF-872926FBE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5CA8D-6C30-12F3-5FDA-438C91599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31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83CE0-5323-F8BE-B77E-CAF703C22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CDC007-635D-29F9-2B9D-2623151E4B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2329E4-1A6F-5ECD-4506-C433477C9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D11203-31EA-3722-F542-466BE8BD2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5AF3-E522-4B8A-9751-02EBC187EE58}" type="datetime1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B4E17F-DB81-A515-B85A-40E77A1F9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88CDFF-F0B8-2773-E04B-5D7C12D20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075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44A0C6-3E01-43DD-3BE3-7EDB3E078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5C254-D549-A47F-D41B-28476586E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C4F1A-2906-50F2-BF5C-0412F663FA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7D576-EF58-42FD-AEC8-3816499A4B93}" type="datetime1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B3E85-6A0E-4B8B-D1AE-ADD69DF8B7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S Hanmer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6D84A-0FF2-E1F1-CBDC-E0968CE26B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980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Felix Titling" panose="04060505060202020A04" pitchFamily="8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B5490F-87AA-28DB-044B-E97A042E2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3" name="Rectangle 2072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75" name="Freeform: Shape 2074">
            <a:extLst>
              <a:ext uri="{FF2B5EF4-FFF2-40B4-BE49-F238E27FC236}">
                <a16:creationId xmlns:a16="http://schemas.microsoft.com/office/drawing/2014/main" id="{64856DF8-E786-4A2B-BCE9-1D3AA7C5D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065353"/>
            <a:ext cx="1297983" cy="277779"/>
          </a:xfrm>
          <a:custGeom>
            <a:avLst/>
            <a:gdLst>
              <a:gd name="connsiteX0" fmla="*/ 94113 w 1297983"/>
              <a:gd name="connsiteY0" fmla="*/ 0 h 277779"/>
              <a:gd name="connsiteX1" fmla="*/ 332874 w 1297983"/>
              <a:gd name="connsiteY1" fmla="*/ 238761 h 277779"/>
              <a:gd name="connsiteX2" fmla="*/ 571883 w 1297983"/>
              <a:gd name="connsiteY2" fmla="*/ 0 h 277779"/>
              <a:gd name="connsiteX3" fmla="*/ 810645 w 1297983"/>
              <a:gd name="connsiteY3" fmla="*/ 238761 h 277779"/>
              <a:gd name="connsiteX4" fmla="*/ 1049406 w 1297983"/>
              <a:gd name="connsiteY4" fmla="*/ 0 h 277779"/>
              <a:gd name="connsiteX5" fmla="*/ 1297983 w 1297983"/>
              <a:gd name="connsiteY5" fmla="*/ 248577 h 277779"/>
              <a:gd name="connsiteX6" fmla="*/ 1278599 w 1297983"/>
              <a:gd name="connsiteY6" fmla="*/ 267963 h 277779"/>
              <a:gd name="connsiteX7" fmla="*/ 1049406 w 1297983"/>
              <a:gd name="connsiteY7" fmla="*/ 39017 h 277779"/>
              <a:gd name="connsiteX8" fmla="*/ 810645 w 1297983"/>
              <a:gd name="connsiteY8" fmla="*/ 277779 h 277779"/>
              <a:gd name="connsiteX9" fmla="*/ 571883 w 1297983"/>
              <a:gd name="connsiteY9" fmla="*/ 39017 h 277779"/>
              <a:gd name="connsiteX10" fmla="*/ 332874 w 1297983"/>
              <a:gd name="connsiteY10" fmla="*/ 277779 h 277779"/>
              <a:gd name="connsiteX11" fmla="*/ 94113 w 1297983"/>
              <a:gd name="connsiteY11" fmla="*/ 39017 h 277779"/>
              <a:gd name="connsiteX12" fmla="*/ 0 w 1297983"/>
              <a:gd name="connsiteY12" fmla="*/ 133130 h 277779"/>
              <a:gd name="connsiteX13" fmla="*/ 0 w 1297983"/>
              <a:gd name="connsiteY13" fmla="*/ 94113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97983" h="277779">
                <a:moveTo>
                  <a:pt x="94113" y="0"/>
                </a:moveTo>
                <a:lnTo>
                  <a:pt x="332874" y="238761"/>
                </a:lnTo>
                <a:lnTo>
                  <a:pt x="571883" y="0"/>
                </a:lnTo>
                <a:lnTo>
                  <a:pt x="810645" y="238761"/>
                </a:lnTo>
                <a:lnTo>
                  <a:pt x="1049406" y="0"/>
                </a:lnTo>
                <a:lnTo>
                  <a:pt x="1297983" y="248577"/>
                </a:lnTo>
                <a:lnTo>
                  <a:pt x="1278599" y="267963"/>
                </a:lnTo>
                <a:lnTo>
                  <a:pt x="1049406" y="39017"/>
                </a:lnTo>
                <a:lnTo>
                  <a:pt x="810645" y="277779"/>
                </a:lnTo>
                <a:lnTo>
                  <a:pt x="571883" y="39017"/>
                </a:lnTo>
                <a:lnTo>
                  <a:pt x="332874" y="277779"/>
                </a:lnTo>
                <a:lnTo>
                  <a:pt x="94113" y="39017"/>
                </a:lnTo>
                <a:lnTo>
                  <a:pt x="0" y="133130"/>
                </a:lnTo>
                <a:lnTo>
                  <a:pt x="0" y="94113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077" name="Freeform: Shape 2076">
            <a:extLst>
              <a:ext uri="{FF2B5EF4-FFF2-40B4-BE49-F238E27FC236}">
                <a16:creationId xmlns:a16="http://schemas.microsoft.com/office/drawing/2014/main" id="{E646A872-7F34-4E27-B0A7-9720177E37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505088"/>
            <a:ext cx="1297983" cy="277779"/>
          </a:xfrm>
          <a:custGeom>
            <a:avLst/>
            <a:gdLst>
              <a:gd name="connsiteX0" fmla="*/ 94113 w 1297983"/>
              <a:gd name="connsiteY0" fmla="*/ 0 h 277779"/>
              <a:gd name="connsiteX1" fmla="*/ 332874 w 1297983"/>
              <a:gd name="connsiteY1" fmla="*/ 238761 h 277779"/>
              <a:gd name="connsiteX2" fmla="*/ 571883 w 1297983"/>
              <a:gd name="connsiteY2" fmla="*/ 0 h 277779"/>
              <a:gd name="connsiteX3" fmla="*/ 810645 w 1297983"/>
              <a:gd name="connsiteY3" fmla="*/ 238761 h 277779"/>
              <a:gd name="connsiteX4" fmla="*/ 1049406 w 1297983"/>
              <a:gd name="connsiteY4" fmla="*/ 0 h 277779"/>
              <a:gd name="connsiteX5" fmla="*/ 1297983 w 1297983"/>
              <a:gd name="connsiteY5" fmla="*/ 248577 h 277779"/>
              <a:gd name="connsiteX6" fmla="*/ 1278599 w 1297983"/>
              <a:gd name="connsiteY6" fmla="*/ 268208 h 277779"/>
              <a:gd name="connsiteX7" fmla="*/ 1049406 w 1297983"/>
              <a:gd name="connsiteY7" fmla="*/ 39017 h 277779"/>
              <a:gd name="connsiteX8" fmla="*/ 810645 w 1297983"/>
              <a:gd name="connsiteY8" fmla="*/ 277779 h 277779"/>
              <a:gd name="connsiteX9" fmla="*/ 571883 w 1297983"/>
              <a:gd name="connsiteY9" fmla="*/ 39017 h 277779"/>
              <a:gd name="connsiteX10" fmla="*/ 332874 w 1297983"/>
              <a:gd name="connsiteY10" fmla="*/ 277779 h 277779"/>
              <a:gd name="connsiteX11" fmla="*/ 94113 w 1297983"/>
              <a:gd name="connsiteY11" fmla="*/ 39017 h 277779"/>
              <a:gd name="connsiteX12" fmla="*/ 0 w 1297983"/>
              <a:gd name="connsiteY12" fmla="*/ 133130 h 277779"/>
              <a:gd name="connsiteX13" fmla="*/ 0 w 1297983"/>
              <a:gd name="connsiteY13" fmla="*/ 94113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97983" h="277779">
                <a:moveTo>
                  <a:pt x="94113" y="0"/>
                </a:moveTo>
                <a:lnTo>
                  <a:pt x="332874" y="238761"/>
                </a:lnTo>
                <a:lnTo>
                  <a:pt x="571883" y="0"/>
                </a:lnTo>
                <a:lnTo>
                  <a:pt x="810645" y="238761"/>
                </a:lnTo>
                <a:lnTo>
                  <a:pt x="1049406" y="0"/>
                </a:lnTo>
                <a:lnTo>
                  <a:pt x="1297983" y="248577"/>
                </a:lnTo>
                <a:lnTo>
                  <a:pt x="1278599" y="268208"/>
                </a:lnTo>
                <a:lnTo>
                  <a:pt x="1049406" y="39017"/>
                </a:lnTo>
                <a:lnTo>
                  <a:pt x="810645" y="277779"/>
                </a:lnTo>
                <a:lnTo>
                  <a:pt x="571883" y="39017"/>
                </a:lnTo>
                <a:lnTo>
                  <a:pt x="332874" y="277779"/>
                </a:lnTo>
                <a:lnTo>
                  <a:pt x="94113" y="39017"/>
                </a:lnTo>
                <a:lnTo>
                  <a:pt x="0" y="133130"/>
                </a:lnTo>
                <a:lnTo>
                  <a:pt x="0" y="94113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079" name="Oval 2078">
            <a:extLst>
              <a:ext uri="{FF2B5EF4-FFF2-40B4-BE49-F238E27FC236}">
                <a16:creationId xmlns:a16="http://schemas.microsoft.com/office/drawing/2014/main" id="{AE689860-A291-4B0F-AB65-421F8C20E2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83640" y="2714402"/>
            <a:ext cx="3938846" cy="3938846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1" name="Oval 2080">
            <a:extLst>
              <a:ext uri="{FF2B5EF4-FFF2-40B4-BE49-F238E27FC236}">
                <a16:creationId xmlns:a16="http://schemas.microsoft.com/office/drawing/2014/main" id="{C82BEF57-041E-4DE3-B65C-CBE71211B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83640" y="2714402"/>
            <a:ext cx="3938846" cy="3938846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3" name="Oval 2082">
            <a:extLst>
              <a:ext uri="{FF2B5EF4-FFF2-40B4-BE49-F238E27FC236}">
                <a16:creationId xmlns:a16="http://schemas.microsoft.com/office/drawing/2014/main" id="{D9DFE8A5-DCEC-4A43-B613-D62AC8C573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6438" y="267945"/>
            <a:ext cx="3055711" cy="3055711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5" name="Oval 2084">
            <a:extLst>
              <a:ext uri="{FF2B5EF4-FFF2-40B4-BE49-F238E27FC236}">
                <a16:creationId xmlns:a16="http://schemas.microsoft.com/office/drawing/2014/main" id="{45E0BF71-78CD-4FD9-BB54-48CD14158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6438" y="267945"/>
            <a:ext cx="3055711" cy="305571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7" name="Oval 2086">
            <a:extLst>
              <a:ext uri="{FF2B5EF4-FFF2-40B4-BE49-F238E27FC236}">
                <a16:creationId xmlns:a16="http://schemas.microsoft.com/office/drawing/2014/main" id="{26B7664A-BE61-4A65-B937-A31E08B8B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90042" y="201891"/>
            <a:ext cx="3055711" cy="3055711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9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05044" y="529755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091" name="Graphic 212">
            <a:extLst>
              <a:ext uri="{FF2B5EF4-FFF2-40B4-BE49-F238E27FC236}">
                <a16:creationId xmlns:a16="http://schemas.microsoft.com/office/drawing/2014/main" id="{0AE773EE-DD7B-4F25-945A-3F59DEE68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05044" y="529755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093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61467" y="1770675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094" name="Freeform: Shape 2093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5" name="Freeform: Shape 2094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6" name="Freeform: Shape 2095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7" name="Freeform: Shape 2096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8" name="Freeform: Shape 2097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100" name="Oval 2099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5735" y="4917084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02" name="Oval 2101">
            <a:extLst>
              <a:ext uri="{FF2B5EF4-FFF2-40B4-BE49-F238E27FC236}">
                <a16:creationId xmlns:a16="http://schemas.microsoft.com/office/drawing/2014/main" id="{2A7F3B2F-8A53-4176-8D77-ECA28FF4D6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5735" y="4917084"/>
            <a:ext cx="319941" cy="31994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04" name="Oval 2103">
            <a:extLst>
              <a:ext uri="{FF2B5EF4-FFF2-40B4-BE49-F238E27FC236}">
                <a16:creationId xmlns:a16="http://schemas.microsoft.com/office/drawing/2014/main" id="{87045360-A428-4E4B-989C-E4EF4D920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70947" y="2618037"/>
            <a:ext cx="3938846" cy="3938846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Poetry By Heart (@poetrybyheart) / Posts / X">
            <a:extLst>
              <a:ext uri="{FF2B5EF4-FFF2-40B4-BE49-F238E27FC236}">
                <a16:creationId xmlns:a16="http://schemas.microsoft.com/office/drawing/2014/main" id="{A8BE1760-61D4-B858-6A2D-F3F3A7042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13295" y="3289007"/>
            <a:ext cx="2586632" cy="2586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3DC322B9-8FE9-55D8-CA53-DF910C56B3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4350" y="680546"/>
            <a:ext cx="2104210" cy="20516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4782D8C-E3DD-BCC3-8656-74E14CF618DB}"/>
              </a:ext>
            </a:extLst>
          </p:cNvPr>
          <p:cNvSpPr txBox="1"/>
          <p:nvPr/>
        </p:nvSpPr>
        <p:spPr>
          <a:xfrm>
            <a:off x="382611" y="1321692"/>
            <a:ext cx="7112859" cy="34186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b="1" dirty="0" err="1">
                <a:solidFill>
                  <a:srgbClr val="FF0000"/>
                </a:solidFill>
                <a:latin typeface="Arial Narrow" panose="020B0606020202030204" pitchFamily="34" charset="0"/>
                <a:ea typeface="+mj-ea"/>
                <a:cs typeface="+mj-cs"/>
              </a:rPr>
              <a:t>TrustEd</a:t>
            </a:r>
            <a:r>
              <a:rPr lang="en-US" sz="6000" b="1" dirty="0">
                <a:solidFill>
                  <a:srgbClr val="FF0000"/>
                </a:solidFill>
                <a:latin typeface="Arial Narrow" panose="020B0606020202030204" pitchFamily="34" charset="0"/>
                <a:ea typeface="+mj-ea"/>
                <a:cs typeface="+mj-cs"/>
              </a:rPr>
              <a:t> Schools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b="1" dirty="0">
                <a:solidFill>
                  <a:srgbClr val="FF0000"/>
                </a:solidFill>
                <a:latin typeface="Arial Narrow" panose="020B0606020202030204" pitchFamily="34" charset="0"/>
                <a:ea typeface="+mj-ea"/>
                <a:cs typeface="+mj-cs"/>
              </a:rPr>
              <a:t>proudly present…</a:t>
            </a:r>
          </a:p>
        </p:txBody>
      </p:sp>
    </p:spTree>
    <p:extLst>
      <p:ext uri="{BB962C8B-B14F-4D97-AF65-F5344CB8AC3E}">
        <p14:creationId xmlns:p14="http://schemas.microsoft.com/office/powerpoint/2010/main" val="2740407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8962FB-23A2-7D21-73A9-AB6AA6C51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4657D87-24B0-B3F9-333E-73D890919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84BA9D-F900-A9C7-F96A-E342D173B658}"/>
              </a:ext>
            </a:extLst>
          </p:cNvPr>
          <p:cNvSpPr txBox="1"/>
          <p:nvPr/>
        </p:nvSpPr>
        <p:spPr>
          <a:xfrm>
            <a:off x="333894" y="4010803"/>
            <a:ext cx="11524212" cy="2093274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For more information – see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XXXXXXXXX</a:t>
            </a:r>
          </a:p>
        </p:txBody>
      </p:sp>
      <p:pic>
        <p:nvPicPr>
          <p:cNvPr id="4" name="Picture 6" descr="Poetry By Heart">
            <a:extLst>
              <a:ext uri="{FF2B5EF4-FFF2-40B4-BE49-F238E27FC236}">
                <a16:creationId xmlns:a16="http://schemas.microsoft.com/office/drawing/2014/main" id="{AA013917-28CE-5990-9A03-744D1CABF3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0"/>
          <a:stretch>
            <a:fillRect/>
          </a:stretch>
        </p:blipFill>
        <p:spPr bwMode="auto">
          <a:xfrm>
            <a:off x="20" y="10"/>
            <a:ext cx="12191980" cy="3657590"/>
          </a:xfrm>
          <a:custGeom>
            <a:avLst/>
            <a:gdLst/>
            <a:ahLst/>
            <a:cxnLst/>
            <a:rect l="l" t="t" r="r" b="b"/>
            <a:pathLst>
              <a:path w="12192000" h="3657600">
                <a:moveTo>
                  <a:pt x="7230262" y="3468462"/>
                </a:moveTo>
                <a:lnTo>
                  <a:pt x="7197115" y="3474938"/>
                </a:lnTo>
                <a:lnTo>
                  <a:pt x="7214545" y="3473344"/>
                </a:lnTo>
                <a:cubicBezTo>
                  <a:pt x="7220308" y="3472558"/>
                  <a:pt x="7225785" y="3471224"/>
                  <a:pt x="7230262" y="3468462"/>
                </a:cubicBezTo>
                <a:close/>
                <a:moveTo>
                  <a:pt x="7009120" y="3411863"/>
                </a:moveTo>
                <a:lnTo>
                  <a:pt x="7021563" y="3422955"/>
                </a:lnTo>
                <a:lnTo>
                  <a:pt x="7021563" y="3422954"/>
                </a:lnTo>
                <a:close/>
                <a:moveTo>
                  <a:pt x="7768443" y="3303674"/>
                </a:moveTo>
                <a:lnTo>
                  <a:pt x="7768443" y="3303675"/>
                </a:lnTo>
                <a:lnTo>
                  <a:pt x="7792447" y="3326153"/>
                </a:lnTo>
                <a:cubicBezTo>
                  <a:pt x="7785969" y="3320057"/>
                  <a:pt x="7779301" y="3313961"/>
                  <a:pt x="7768443" y="3303674"/>
                </a:cubicBezTo>
                <a:close/>
                <a:moveTo>
                  <a:pt x="4038748" y="3301555"/>
                </a:moveTo>
                <a:lnTo>
                  <a:pt x="4030517" y="3313199"/>
                </a:lnTo>
                <a:cubicBezTo>
                  <a:pt x="4026230" y="3321105"/>
                  <a:pt x="4021242" y="3327345"/>
                  <a:pt x="4015609" y="3332050"/>
                </a:cubicBezTo>
                <a:lnTo>
                  <a:pt x="3996845" y="3341704"/>
                </a:lnTo>
                <a:cubicBezTo>
                  <a:pt x="4010562" y="3338155"/>
                  <a:pt x="4021944" y="3329011"/>
                  <a:pt x="4030518" y="3313199"/>
                </a:cubicBezTo>
                <a:close/>
                <a:moveTo>
                  <a:pt x="6245343" y="3298149"/>
                </a:moveTo>
                <a:lnTo>
                  <a:pt x="6274406" y="3304945"/>
                </a:lnTo>
                <a:lnTo>
                  <a:pt x="6291247" y="3311262"/>
                </a:lnTo>
                <a:lnTo>
                  <a:pt x="6291385" y="3311314"/>
                </a:lnTo>
                <a:lnTo>
                  <a:pt x="6306284" y="3317152"/>
                </a:lnTo>
                <a:lnTo>
                  <a:pt x="6308075" y="3317568"/>
                </a:lnTo>
                <a:lnTo>
                  <a:pt x="6313855" y="3319733"/>
                </a:lnTo>
                <a:cubicBezTo>
                  <a:pt x="6321454" y="3322121"/>
                  <a:pt x="6329151" y="3323858"/>
                  <a:pt x="6337048" y="3324296"/>
                </a:cubicBezTo>
                <a:lnTo>
                  <a:pt x="6308075" y="3317568"/>
                </a:lnTo>
                <a:lnTo>
                  <a:pt x="6291385" y="3311314"/>
                </a:lnTo>
                <a:lnTo>
                  <a:pt x="6276197" y="3305364"/>
                </a:lnTo>
                <a:lnTo>
                  <a:pt x="6274406" y="3304945"/>
                </a:lnTo>
                <a:lnTo>
                  <a:pt x="6268613" y="3302771"/>
                </a:lnTo>
                <a:cubicBezTo>
                  <a:pt x="6260996" y="3300370"/>
                  <a:pt x="6253273" y="3298613"/>
                  <a:pt x="6245343" y="3298149"/>
                </a:cubicBezTo>
                <a:close/>
                <a:moveTo>
                  <a:pt x="6558837" y="3268317"/>
                </a:moveTo>
                <a:cubicBezTo>
                  <a:pt x="6548970" y="3267668"/>
                  <a:pt x="6539355" y="3268073"/>
                  <a:pt x="6529984" y="3269763"/>
                </a:cubicBezTo>
                <a:lnTo>
                  <a:pt x="6589207" y="3273193"/>
                </a:lnTo>
                <a:cubicBezTo>
                  <a:pt x="6578825" y="3270668"/>
                  <a:pt x="6568705" y="3268966"/>
                  <a:pt x="6558837" y="3268317"/>
                </a:cubicBezTo>
                <a:close/>
                <a:moveTo>
                  <a:pt x="4834454" y="3207659"/>
                </a:moveTo>
                <a:cubicBezTo>
                  <a:pt x="4849504" y="3224138"/>
                  <a:pt x="4866316" y="3230376"/>
                  <a:pt x="4883986" y="3231901"/>
                </a:cubicBezTo>
                <a:lnTo>
                  <a:pt x="4858238" y="3225387"/>
                </a:lnTo>
                <a:cubicBezTo>
                  <a:pt x="4849945" y="3221578"/>
                  <a:pt x="4841981" y="3215898"/>
                  <a:pt x="4834454" y="3207659"/>
                </a:cubicBezTo>
                <a:close/>
                <a:moveTo>
                  <a:pt x="5056443" y="3205325"/>
                </a:moveTo>
                <a:lnTo>
                  <a:pt x="5072589" y="3206105"/>
                </a:lnTo>
                <a:cubicBezTo>
                  <a:pt x="5078053" y="3207563"/>
                  <a:pt x="5083590" y="3210326"/>
                  <a:pt x="5089162" y="3214707"/>
                </a:cubicBezTo>
                <a:cubicBezTo>
                  <a:pt x="5078020" y="3205944"/>
                  <a:pt x="5067015" y="3203658"/>
                  <a:pt x="5056443" y="3205325"/>
                </a:cubicBezTo>
                <a:close/>
                <a:moveTo>
                  <a:pt x="739852" y="2905443"/>
                </a:moveTo>
                <a:cubicBezTo>
                  <a:pt x="733899" y="2911992"/>
                  <a:pt x="728660" y="2919613"/>
                  <a:pt x="724278" y="2926662"/>
                </a:cubicBezTo>
                <a:cubicBezTo>
                  <a:pt x="719849" y="2933806"/>
                  <a:pt x="714527" y="2939152"/>
                  <a:pt x="708621" y="2942822"/>
                </a:cubicBezTo>
                <a:lnTo>
                  <a:pt x="691439" y="2948297"/>
                </a:lnTo>
                <a:lnTo>
                  <a:pt x="708622" y="2942822"/>
                </a:lnTo>
                <a:cubicBezTo>
                  <a:pt x="714527" y="2939152"/>
                  <a:pt x="719849" y="2933806"/>
                  <a:pt x="724279" y="2926662"/>
                </a:cubicBezTo>
                <a:cubicBezTo>
                  <a:pt x="728660" y="2919613"/>
                  <a:pt x="733899" y="2911992"/>
                  <a:pt x="739852" y="2905443"/>
                </a:cubicBezTo>
                <a:close/>
                <a:moveTo>
                  <a:pt x="8934151" y="2836933"/>
                </a:moveTo>
                <a:cubicBezTo>
                  <a:pt x="8940248" y="2842173"/>
                  <a:pt x="8947058" y="2847506"/>
                  <a:pt x="8954249" y="2851864"/>
                </a:cubicBezTo>
                <a:lnTo>
                  <a:pt x="8962389" y="2855163"/>
                </a:lnTo>
                <a:lnTo>
                  <a:pt x="8954250" y="2851864"/>
                </a:lnTo>
                <a:cubicBezTo>
                  <a:pt x="8947058" y="2847506"/>
                  <a:pt x="8940248" y="2842173"/>
                  <a:pt x="8934151" y="2836933"/>
                </a:cubicBezTo>
                <a:close/>
                <a:moveTo>
                  <a:pt x="2314816" y="2835337"/>
                </a:moveTo>
                <a:cubicBezTo>
                  <a:pt x="2309720" y="2836314"/>
                  <a:pt x="2304339" y="2838362"/>
                  <a:pt x="2300909" y="2840743"/>
                </a:cubicBezTo>
                <a:cubicBezTo>
                  <a:pt x="2267856" y="2863985"/>
                  <a:pt x="2242281" y="2875891"/>
                  <a:pt x="2216515" y="2876487"/>
                </a:cubicBezTo>
                <a:cubicBezTo>
                  <a:pt x="2242281" y="2875891"/>
                  <a:pt x="2267856" y="2863985"/>
                  <a:pt x="2300910" y="2840743"/>
                </a:cubicBezTo>
                <a:close/>
                <a:moveTo>
                  <a:pt x="1916629" y="2813600"/>
                </a:moveTo>
                <a:lnTo>
                  <a:pt x="1907132" y="2816930"/>
                </a:lnTo>
                <a:lnTo>
                  <a:pt x="1866619" y="2826615"/>
                </a:lnTo>
                <a:lnTo>
                  <a:pt x="1907133" y="2816930"/>
                </a:lnTo>
                <a:close/>
                <a:moveTo>
                  <a:pt x="2058204" y="2802832"/>
                </a:moveTo>
                <a:cubicBezTo>
                  <a:pt x="2076636" y="2804546"/>
                  <a:pt x="2095174" y="2805403"/>
                  <a:pt x="2108194" y="2817539"/>
                </a:cubicBezTo>
                <a:cubicBezTo>
                  <a:pt x="2095175" y="2805403"/>
                  <a:pt x="2076636" y="2804546"/>
                  <a:pt x="2058204" y="2802832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810707"/>
                </a:lnTo>
                <a:cubicBezTo>
                  <a:pt x="12192000" y="826330"/>
                  <a:pt x="12192000" y="835855"/>
                  <a:pt x="12192000" y="845570"/>
                </a:cubicBezTo>
                <a:lnTo>
                  <a:pt x="12192000" y="1243302"/>
                </a:lnTo>
                <a:lnTo>
                  <a:pt x="12160947" y="1271923"/>
                </a:lnTo>
                <a:cubicBezTo>
                  <a:pt x="12118083" y="1293449"/>
                  <a:pt x="12072360" y="1312882"/>
                  <a:pt x="12026448" y="1332123"/>
                </a:cubicBezTo>
                <a:cubicBezTo>
                  <a:pt x="12013114" y="1337649"/>
                  <a:pt x="11998443" y="1340697"/>
                  <a:pt x="11986443" y="1348126"/>
                </a:cubicBezTo>
                <a:cubicBezTo>
                  <a:pt x="11931195" y="1382036"/>
                  <a:pt x="11877664" y="1418614"/>
                  <a:pt x="11821656" y="1451191"/>
                </a:cubicBezTo>
                <a:cubicBezTo>
                  <a:pt x="11763931" y="1484910"/>
                  <a:pt x="11712304" y="1524726"/>
                  <a:pt x="11672489" y="1578639"/>
                </a:cubicBezTo>
                <a:cubicBezTo>
                  <a:pt x="11635529" y="1628743"/>
                  <a:pt x="11599714" y="1679607"/>
                  <a:pt x="11562947" y="1729900"/>
                </a:cubicBezTo>
                <a:cubicBezTo>
                  <a:pt x="11553613" y="1742665"/>
                  <a:pt x="11545039" y="1757715"/>
                  <a:pt x="11532275" y="1765907"/>
                </a:cubicBezTo>
                <a:cubicBezTo>
                  <a:pt x="11505795" y="1783052"/>
                  <a:pt x="11476838" y="1796959"/>
                  <a:pt x="11448453" y="1811057"/>
                </a:cubicBezTo>
                <a:cubicBezTo>
                  <a:pt x="11424069" y="1823059"/>
                  <a:pt x="11398160" y="1832011"/>
                  <a:pt x="11374346" y="1844966"/>
                </a:cubicBezTo>
                <a:cubicBezTo>
                  <a:pt x="11355296" y="1855255"/>
                  <a:pt x="11338339" y="1869543"/>
                  <a:pt x="11320623" y="1882497"/>
                </a:cubicBezTo>
                <a:cubicBezTo>
                  <a:pt x="11305192" y="1893736"/>
                  <a:pt x="11288238" y="1903452"/>
                  <a:pt x="11275283" y="1916978"/>
                </a:cubicBezTo>
                <a:cubicBezTo>
                  <a:pt x="11243658" y="1949745"/>
                  <a:pt x="11211843" y="1981940"/>
                  <a:pt x="11172600" y="2006136"/>
                </a:cubicBezTo>
                <a:cubicBezTo>
                  <a:pt x="11133927" y="2030138"/>
                  <a:pt x="11097350" y="2057001"/>
                  <a:pt x="11058869" y="2081386"/>
                </a:cubicBezTo>
                <a:cubicBezTo>
                  <a:pt x="11021146" y="2105199"/>
                  <a:pt x="10987046" y="2131297"/>
                  <a:pt x="10967423" y="2173591"/>
                </a:cubicBezTo>
                <a:cubicBezTo>
                  <a:pt x="10958661" y="2192259"/>
                  <a:pt x="10946279" y="2212644"/>
                  <a:pt x="10929704" y="2223503"/>
                </a:cubicBezTo>
                <a:cubicBezTo>
                  <a:pt x="10906081" y="2238934"/>
                  <a:pt x="10876171" y="2244459"/>
                  <a:pt x="10850453" y="2257603"/>
                </a:cubicBezTo>
                <a:cubicBezTo>
                  <a:pt x="10820162" y="2273034"/>
                  <a:pt x="10785111" y="2286370"/>
                  <a:pt x="10764534" y="2310945"/>
                </a:cubicBezTo>
                <a:cubicBezTo>
                  <a:pt x="10746246" y="2332855"/>
                  <a:pt x="10727767" y="2349999"/>
                  <a:pt x="10703573" y="2363905"/>
                </a:cubicBezTo>
                <a:cubicBezTo>
                  <a:pt x="10686617" y="2373622"/>
                  <a:pt x="10674046" y="2391338"/>
                  <a:pt x="10656519" y="2399340"/>
                </a:cubicBezTo>
                <a:cubicBezTo>
                  <a:pt x="10633467" y="2410009"/>
                  <a:pt x="10610225" y="2418391"/>
                  <a:pt x="10590031" y="2434966"/>
                </a:cubicBezTo>
                <a:cubicBezTo>
                  <a:pt x="10569075" y="2452110"/>
                  <a:pt x="10545263" y="2465636"/>
                  <a:pt x="10523354" y="2481639"/>
                </a:cubicBezTo>
                <a:cubicBezTo>
                  <a:pt x="10511734" y="2490211"/>
                  <a:pt x="10502208" y="2501451"/>
                  <a:pt x="10490969" y="2510406"/>
                </a:cubicBezTo>
                <a:cubicBezTo>
                  <a:pt x="10470394" y="2526788"/>
                  <a:pt x="10449438" y="2542791"/>
                  <a:pt x="10428291" y="2558222"/>
                </a:cubicBezTo>
                <a:cubicBezTo>
                  <a:pt x="10407146" y="2573655"/>
                  <a:pt x="10386952" y="2591561"/>
                  <a:pt x="10363709" y="2602801"/>
                </a:cubicBezTo>
                <a:cubicBezTo>
                  <a:pt x="10324086" y="2621851"/>
                  <a:pt x="10280840" y="2633282"/>
                  <a:pt x="10242357" y="2653857"/>
                </a:cubicBezTo>
                <a:cubicBezTo>
                  <a:pt x="10203304" y="2674811"/>
                  <a:pt x="10166536" y="2701103"/>
                  <a:pt x="10131863" y="2728915"/>
                </a:cubicBezTo>
                <a:cubicBezTo>
                  <a:pt x="10104430" y="2750824"/>
                  <a:pt x="10078713" y="2772543"/>
                  <a:pt x="10044230" y="2783782"/>
                </a:cubicBezTo>
                <a:cubicBezTo>
                  <a:pt x="10024990" y="2790070"/>
                  <a:pt x="10004797" y="2803786"/>
                  <a:pt x="9993175" y="2819789"/>
                </a:cubicBezTo>
                <a:cubicBezTo>
                  <a:pt x="9968027" y="2854649"/>
                  <a:pt x="9935832" y="2879226"/>
                  <a:pt x="9899446" y="2900182"/>
                </a:cubicBezTo>
                <a:cubicBezTo>
                  <a:pt x="9850865" y="2928376"/>
                  <a:pt x="9802858" y="2957143"/>
                  <a:pt x="9754088" y="2984766"/>
                </a:cubicBezTo>
                <a:cubicBezTo>
                  <a:pt x="9725323" y="3001151"/>
                  <a:pt x="9696749" y="3018485"/>
                  <a:pt x="9666265" y="3030488"/>
                </a:cubicBezTo>
                <a:cubicBezTo>
                  <a:pt x="9603971" y="3055255"/>
                  <a:pt x="9540152" y="3076399"/>
                  <a:pt x="9477283" y="3099451"/>
                </a:cubicBezTo>
                <a:cubicBezTo>
                  <a:pt x="9456709" y="3106880"/>
                  <a:pt x="9437278" y="3117549"/>
                  <a:pt x="9416321" y="3124026"/>
                </a:cubicBezTo>
                <a:cubicBezTo>
                  <a:pt x="9393650" y="3131075"/>
                  <a:pt x="9369267" y="3133171"/>
                  <a:pt x="9346597" y="3140219"/>
                </a:cubicBezTo>
                <a:cubicBezTo>
                  <a:pt x="9308875" y="3151840"/>
                  <a:pt x="9272298" y="3166701"/>
                  <a:pt x="9234579" y="3178511"/>
                </a:cubicBezTo>
                <a:cubicBezTo>
                  <a:pt x="9161805" y="3201182"/>
                  <a:pt x="9088840" y="3222899"/>
                  <a:pt x="9015878" y="3244426"/>
                </a:cubicBezTo>
                <a:cubicBezTo>
                  <a:pt x="9000257" y="3248999"/>
                  <a:pt x="8983301" y="3249570"/>
                  <a:pt x="8967871" y="3254523"/>
                </a:cubicBezTo>
                <a:cubicBezTo>
                  <a:pt x="8926911" y="3267859"/>
                  <a:pt x="8886142" y="3282336"/>
                  <a:pt x="8845565" y="3297007"/>
                </a:cubicBezTo>
                <a:cubicBezTo>
                  <a:pt x="8820990" y="3305961"/>
                  <a:pt x="8796985" y="3317009"/>
                  <a:pt x="8772219" y="3325582"/>
                </a:cubicBezTo>
                <a:cubicBezTo>
                  <a:pt x="8752407" y="3332440"/>
                  <a:pt x="8732023" y="3337774"/>
                  <a:pt x="8711448" y="3341966"/>
                </a:cubicBezTo>
                <a:cubicBezTo>
                  <a:pt x="8693731" y="3345586"/>
                  <a:pt x="8675253" y="3345203"/>
                  <a:pt x="8657726" y="3349586"/>
                </a:cubicBezTo>
                <a:cubicBezTo>
                  <a:pt x="8610288" y="3361397"/>
                  <a:pt x="8563425" y="3374733"/>
                  <a:pt x="8516369" y="3387305"/>
                </a:cubicBezTo>
                <a:cubicBezTo>
                  <a:pt x="8497511" y="3392259"/>
                  <a:pt x="8478269" y="3395880"/>
                  <a:pt x="8459979" y="3402166"/>
                </a:cubicBezTo>
                <a:cubicBezTo>
                  <a:pt x="8411019" y="3418741"/>
                  <a:pt x="8362822" y="3437599"/>
                  <a:pt x="8313671" y="3453222"/>
                </a:cubicBezTo>
                <a:cubicBezTo>
                  <a:pt x="8272903" y="3466176"/>
                  <a:pt x="8230992" y="3475510"/>
                  <a:pt x="8189651" y="3486941"/>
                </a:cubicBezTo>
                <a:cubicBezTo>
                  <a:pt x="8172124" y="3491895"/>
                  <a:pt x="8155359" y="3498943"/>
                  <a:pt x="8137835" y="3503134"/>
                </a:cubicBezTo>
                <a:cubicBezTo>
                  <a:pt x="8098590" y="3512659"/>
                  <a:pt x="8058774" y="3520659"/>
                  <a:pt x="8019339" y="3530186"/>
                </a:cubicBezTo>
                <a:cubicBezTo>
                  <a:pt x="7996859" y="3535710"/>
                  <a:pt x="7975142" y="3545617"/>
                  <a:pt x="7952280" y="3549237"/>
                </a:cubicBezTo>
                <a:cubicBezTo>
                  <a:pt x="7897987" y="3557809"/>
                  <a:pt x="7843311" y="3563905"/>
                  <a:pt x="7788636" y="3570763"/>
                </a:cubicBezTo>
                <a:cubicBezTo>
                  <a:pt x="7732247" y="3577811"/>
                  <a:pt x="7676047" y="3585242"/>
                  <a:pt x="7619655" y="3591528"/>
                </a:cubicBezTo>
                <a:cubicBezTo>
                  <a:pt x="7588795" y="3594768"/>
                  <a:pt x="7557742" y="3595338"/>
                  <a:pt x="7526880" y="3598386"/>
                </a:cubicBezTo>
                <a:cubicBezTo>
                  <a:pt x="7499828" y="3601055"/>
                  <a:pt x="7472967" y="3606007"/>
                  <a:pt x="7445916" y="3609247"/>
                </a:cubicBezTo>
                <a:cubicBezTo>
                  <a:pt x="7422483" y="3611913"/>
                  <a:pt x="7398860" y="3613437"/>
                  <a:pt x="7375428" y="3616105"/>
                </a:cubicBezTo>
                <a:cubicBezTo>
                  <a:pt x="7337899" y="3620485"/>
                  <a:pt x="7300559" y="3625439"/>
                  <a:pt x="7263220" y="3630011"/>
                </a:cubicBezTo>
                <a:cubicBezTo>
                  <a:pt x="7247599" y="3631726"/>
                  <a:pt x="7231214" y="3636488"/>
                  <a:pt x="7216547" y="3633632"/>
                </a:cubicBezTo>
                <a:cubicBezTo>
                  <a:pt x="7179587" y="3626391"/>
                  <a:pt x="7143199" y="3628487"/>
                  <a:pt x="7106432" y="3633440"/>
                </a:cubicBezTo>
                <a:cubicBezTo>
                  <a:pt x="7093860" y="3635155"/>
                  <a:pt x="7080334" y="3634774"/>
                  <a:pt x="7068141" y="3631536"/>
                </a:cubicBezTo>
                <a:cubicBezTo>
                  <a:pt x="7043184" y="3625057"/>
                  <a:pt x="7018991" y="3615913"/>
                  <a:pt x="6994415" y="3607913"/>
                </a:cubicBezTo>
                <a:cubicBezTo>
                  <a:pt x="6991747" y="3606961"/>
                  <a:pt x="6988509" y="3606769"/>
                  <a:pt x="6985653" y="3606199"/>
                </a:cubicBezTo>
                <a:cubicBezTo>
                  <a:pt x="6969457" y="3602959"/>
                  <a:pt x="6953457" y="3599720"/>
                  <a:pt x="6937263" y="3596863"/>
                </a:cubicBezTo>
                <a:cubicBezTo>
                  <a:pt x="6928501" y="3595338"/>
                  <a:pt x="6919547" y="3595149"/>
                  <a:pt x="6910782" y="3593814"/>
                </a:cubicBezTo>
                <a:cubicBezTo>
                  <a:pt x="6876872" y="3588480"/>
                  <a:pt x="6839534" y="3597434"/>
                  <a:pt x="6810195" y="3574384"/>
                </a:cubicBezTo>
                <a:cubicBezTo>
                  <a:pt x="6791144" y="3559523"/>
                  <a:pt x="6772665" y="3562953"/>
                  <a:pt x="6752283" y="3565239"/>
                </a:cubicBezTo>
                <a:cubicBezTo>
                  <a:pt x="6736851" y="3566953"/>
                  <a:pt x="6721038" y="3566382"/>
                  <a:pt x="6705417" y="3566574"/>
                </a:cubicBezTo>
                <a:cubicBezTo>
                  <a:pt x="6677984" y="3567143"/>
                  <a:pt x="6650551" y="3567335"/>
                  <a:pt x="6623118" y="3568287"/>
                </a:cubicBezTo>
                <a:cubicBezTo>
                  <a:pt x="6614353" y="3568667"/>
                  <a:pt x="6605401" y="3573432"/>
                  <a:pt x="6596828" y="3572670"/>
                </a:cubicBezTo>
                <a:cubicBezTo>
                  <a:pt x="6557201" y="3569049"/>
                  <a:pt x="6517576" y="3563334"/>
                  <a:pt x="6477951" y="3560095"/>
                </a:cubicBezTo>
                <a:cubicBezTo>
                  <a:pt x="6455472" y="3558191"/>
                  <a:pt x="6432420" y="3561809"/>
                  <a:pt x="6410131" y="3559143"/>
                </a:cubicBezTo>
                <a:cubicBezTo>
                  <a:pt x="6384414" y="3556095"/>
                  <a:pt x="6359268" y="3548285"/>
                  <a:pt x="6333739" y="3543520"/>
                </a:cubicBezTo>
                <a:cubicBezTo>
                  <a:pt x="6326691" y="3542189"/>
                  <a:pt x="6318880" y="3543903"/>
                  <a:pt x="6311449" y="3544282"/>
                </a:cubicBezTo>
                <a:cubicBezTo>
                  <a:pt x="6303068" y="3544664"/>
                  <a:pt x="6294876" y="3545426"/>
                  <a:pt x="6286493" y="3545617"/>
                </a:cubicBezTo>
                <a:cubicBezTo>
                  <a:pt x="6260964" y="3545999"/>
                  <a:pt x="6235437" y="3545426"/>
                  <a:pt x="6209909" y="3546761"/>
                </a:cubicBezTo>
                <a:cubicBezTo>
                  <a:pt x="6194288" y="3547522"/>
                  <a:pt x="6177905" y="3555333"/>
                  <a:pt x="6163425" y="3552474"/>
                </a:cubicBezTo>
                <a:cubicBezTo>
                  <a:pt x="6133897" y="3546951"/>
                  <a:pt x="6104368" y="3559333"/>
                  <a:pt x="6074842" y="3549047"/>
                </a:cubicBezTo>
                <a:cubicBezTo>
                  <a:pt x="6065695" y="3545999"/>
                  <a:pt x="6053124" y="3553619"/>
                  <a:pt x="6042072" y="3553999"/>
                </a:cubicBezTo>
                <a:cubicBezTo>
                  <a:pt x="6014449" y="3554951"/>
                  <a:pt x="5986828" y="3554761"/>
                  <a:pt x="5959204" y="3554571"/>
                </a:cubicBezTo>
                <a:cubicBezTo>
                  <a:pt x="5934438" y="3554381"/>
                  <a:pt x="5908719" y="3557047"/>
                  <a:pt x="5884906" y="3551713"/>
                </a:cubicBezTo>
                <a:cubicBezTo>
                  <a:pt x="5859949" y="3545999"/>
                  <a:pt x="5837472" y="3546761"/>
                  <a:pt x="5813276" y="3553237"/>
                </a:cubicBezTo>
                <a:cubicBezTo>
                  <a:pt x="5796702" y="3557619"/>
                  <a:pt x="5779174" y="3558191"/>
                  <a:pt x="5762029" y="3559523"/>
                </a:cubicBezTo>
                <a:cubicBezTo>
                  <a:pt x="5743551" y="3561047"/>
                  <a:pt x="5723166" y="3557047"/>
                  <a:pt x="5706401" y="3563334"/>
                </a:cubicBezTo>
                <a:cubicBezTo>
                  <a:pt x="5656488" y="3582003"/>
                  <a:pt x="5605244" y="3586003"/>
                  <a:pt x="5553045" y="3586003"/>
                </a:cubicBezTo>
                <a:cubicBezTo>
                  <a:pt x="5543518" y="3586003"/>
                  <a:pt x="5533802" y="3583338"/>
                  <a:pt x="5524660" y="3580480"/>
                </a:cubicBezTo>
                <a:cubicBezTo>
                  <a:pt x="5471316" y="3563334"/>
                  <a:pt x="5417784" y="3564857"/>
                  <a:pt x="5363491" y="3575336"/>
                </a:cubicBezTo>
                <a:cubicBezTo>
                  <a:pt x="5352250" y="3577622"/>
                  <a:pt x="5339677" y="3578003"/>
                  <a:pt x="5328438" y="3575718"/>
                </a:cubicBezTo>
                <a:cubicBezTo>
                  <a:pt x="5296812" y="3569049"/>
                  <a:pt x="5266141" y="3557999"/>
                  <a:pt x="5234326" y="3553237"/>
                </a:cubicBezTo>
                <a:cubicBezTo>
                  <a:pt x="5181748" y="3545426"/>
                  <a:pt x="5136216" y="3571715"/>
                  <a:pt x="5089162" y="3588862"/>
                </a:cubicBezTo>
                <a:cubicBezTo>
                  <a:pt x="5044391" y="3605055"/>
                  <a:pt x="5006292" y="3641632"/>
                  <a:pt x="4953328" y="3633440"/>
                </a:cubicBezTo>
                <a:cubicBezTo>
                  <a:pt x="4947996" y="3632678"/>
                  <a:pt x="4942089" y="3637822"/>
                  <a:pt x="4936184" y="3639155"/>
                </a:cubicBezTo>
                <a:cubicBezTo>
                  <a:pt x="4919991" y="3642776"/>
                  <a:pt x="4903799" y="3647155"/>
                  <a:pt x="4887415" y="3648872"/>
                </a:cubicBezTo>
                <a:cubicBezTo>
                  <a:pt x="4867412" y="3651158"/>
                  <a:pt x="4847027" y="3650397"/>
                  <a:pt x="4827024" y="3652301"/>
                </a:cubicBezTo>
                <a:cubicBezTo>
                  <a:pt x="4814166" y="3653444"/>
                  <a:pt x="4801401" y="3655539"/>
                  <a:pt x="4788661" y="3657349"/>
                </a:cubicBezTo>
                <a:lnTo>
                  <a:pt x="4785776" y="3657600"/>
                </a:lnTo>
                <a:lnTo>
                  <a:pt x="4726469" y="3657600"/>
                </a:lnTo>
                <a:lnTo>
                  <a:pt x="4719697" y="3656730"/>
                </a:lnTo>
                <a:cubicBezTo>
                  <a:pt x="4709482" y="3654539"/>
                  <a:pt x="4699289" y="3651920"/>
                  <a:pt x="4689098" y="3650205"/>
                </a:cubicBezTo>
                <a:cubicBezTo>
                  <a:pt x="4660331" y="3645442"/>
                  <a:pt x="4628705" y="3646776"/>
                  <a:pt x="4603368" y="3634584"/>
                </a:cubicBezTo>
                <a:cubicBezTo>
                  <a:pt x="4576318" y="3621629"/>
                  <a:pt x="4550599" y="3615723"/>
                  <a:pt x="4522596" y="3619723"/>
                </a:cubicBezTo>
                <a:cubicBezTo>
                  <a:pt x="4513260" y="3621057"/>
                  <a:pt x="4501257" y="3629059"/>
                  <a:pt x="4497068" y="3637249"/>
                </a:cubicBezTo>
                <a:cubicBezTo>
                  <a:pt x="4487731" y="3655538"/>
                  <a:pt x="4474969" y="3658778"/>
                  <a:pt x="4457632" y="3652490"/>
                </a:cubicBezTo>
                <a:cubicBezTo>
                  <a:pt x="4442581" y="3647155"/>
                  <a:pt x="4424104" y="3644490"/>
                  <a:pt x="4413817" y="3634201"/>
                </a:cubicBezTo>
                <a:cubicBezTo>
                  <a:pt x="4384668" y="3605055"/>
                  <a:pt x="4347518" y="3604103"/>
                  <a:pt x="4311323" y="3596293"/>
                </a:cubicBezTo>
                <a:cubicBezTo>
                  <a:pt x="4289227" y="3591528"/>
                  <a:pt x="4268649" y="3591338"/>
                  <a:pt x="4246551" y="3594576"/>
                </a:cubicBezTo>
                <a:cubicBezTo>
                  <a:pt x="4198546" y="3601816"/>
                  <a:pt x="4151870" y="3591528"/>
                  <a:pt x="4105766" y="3578384"/>
                </a:cubicBezTo>
                <a:cubicBezTo>
                  <a:pt x="4075285" y="3569622"/>
                  <a:pt x="4044043" y="3564287"/>
                  <a:pt x="4013753" y="3555333"/>
                </a:cubicBezTo>
                <a:cubicBezTo>
                  <a:pt x="3991083" y="3548474"/>
                  <a:pt x="3968414" y="3540282"/>
                  <a:pt x="3947648" y="3529234"/>
                </a:cubicBezTo>
                <a:cubicBezTo>
                  <a:pt x="3917546" y="3513040"/>
                  <a:pt x="3891259" y="3488655"/>
                  <a:pt x="3852966" y="3495133"/>
                </a:cubicBezTo>
                <a:cubicBezTo>
                  <a:pt x="3819245" y="3500847"/>
                  <a:pt x="3788766" y="3488847"/>
                  <a:pt x="3757902" y="3477416"/>
                </a:cubicBezTo>
                <a:cubicBezTo>
                  <a:pt x="3735231" y="3469034"/>
                  <a:pt x="3712565" y="3460459"/>
                  <a:pt x="3689131" y="3455126"/>
                </a:cubicBezTo>
                <a:cubicBezTo>
                  <a:pt x="3661315" y="3448839"/>
                  <a:pt x="3629882" y="3451507"/>
                  <a:pt x="3605116" y="3439885"/>
                </a:cubicBezTo>
                <a:cubicBezTo>
                  <a:pt x="3579206" y="3427693"/>
                  <a:pt x="3557682" y="3435885"/>
                  <a:pt x="3534629" y="3439315"/>
                </a:cubicBezTo>
                <a:cubicBezTo>
                  <a:pt x="3497862" y="3444649"/>
                  <a:pt x="3461282" y="3454555"/>
                  <a:pt x="3424135" y="3441982"/>
                </a:cubicBezTo>
                <a:cubicBezTo>
                  <a:pt x="3378986" y="3426741"/>
                  <a:pt x="3334216" y="3410358"/>
                  <a:pt x="3288877" y="3395880"/>
                </a:cubicBezTo>
                <a:cubicBezTo>
                  <a:pt x="3271348" y="3390353"/>
                  <a:pt x="3252492" y="3388067"/>
                  <a:pt x="3234202" y="3385591"/>
                </a:cubicBezTo>
                <a:cubicBezTo>
                  <a:pt x="3216867" y="3383495"/>
                  <a:pt x="3196102" y="3388830"/>
                  <a:pt x="3182763" y="3380829"/>
                </a:cubicBezTo>
                <a:cubicBezTo>
                  <a:pt x="3148472" y="3360255"/>
                  <a:pt x="3113231" y="3350158"/>
                  <a:pt x="3073604" y="3350158"/>
                </a:cubicBezTo>
                <a:cubicBezTo>
                  <a:pt x="3058743" y="3350158"/>
                  <a:pt x="3044264" y="3341584"/>
                  <a:pt x="3029216" y="3340059"/>
                </a:cubicBezTo>
                <a:cubicBezTo>
                  <a:pt x="3008639" y="3338155"/>
                  <a:pt x="2985016" y="3333011"/>
                  <a:pt x="2967110" y="3340251"/>
                </a:cubicBezTo>
                <a:cubicBezTo>
                  <a:pt x="2925008" y="3357397"/>
                  <a:pt x="2890910" y="3343107"/>
                  <a:pt x="2854140" y="3326153"/>
                </a:cubicBezTo>
                <a:cubicBezTo>
                  <a:pt x="2817943" y="3309389"/>
                  <a:pt x="2779842" y="3296055"/>
                  <a:pt x="2741360" y="3285003"/>
                </a:cubicBezTo>
                <a:cubicBezTo>
                  <a:pt x="2726882" y="3281003"/>
                  <a:pt x="2709548" y="3287672"/>
                  <a:pt x="2693543" y="3289005"/>
                </a:cubicBezTo>
                <a:cubicBezTo>
                  <a:pt x="2687827" y="3289386"/>
                  <a:pt x="2681540" y="3289958"/>
                  <a:pt x="2676398" y="3288053"/>
                </a:cubicBezTo>
                <a:cubicBezTo>
                  <a:pt x="2626677" y="3269763"/>
                  <a:pt x="2576191" y="3255857"/>
                  <a:pt x="2522279" y="3265382"/>
                </a:cubicBezTo>
                <a:cubicBezTo>
                  <a:pt x="2517327" y="3266335"/>
                  <a:pt x="2511800" y="3264239"/>
                  <a:pt x="2506847" y="3262905"/>
                </a:cubicBezTo>
                <a:cubicBezTo>
                  <a:pt x="2482652" y="3256047"/>
                  <a:pt x="2459029" y="3245189"/>
                  <a:pt x="2434456" y="3242712"/>
                </a:cubicBezTo>
                <a:cubicBezTo>
                  <a:pt x="2373874" y="3236616"/>
                  <a:pt x="2312915" y="3234138"/>
                  <a:pt x="2251948" y="3230138"/>
                </a:cubicBezTo>
                <a:cubicBezTo>
                  <a:pt x="2248138" y="3229949"/>
                  <a:pt x="2244137" y="3229949"/>
                  <a:pt x="2240710" y="3228614"/>
                </a:cubicBezTo>
                <a:cubicBezTo>
                  <a:pt x="2218229" y="3220422"/>
                  <a:pt x="2198608" y="3223090"/>
                  <a:pt x="2179556" y="3238711"/>
                </a:cubicBezTo>
                <a:cubicBezTo>
                  <a:pt x="2171173" y="3245569"/>
                  <a:pt x="2159743" y="3249189"/>
                  <a:pt x="2149267" y="3252999"/>
                </a:cubicBezTo>
                <a:cubicBezTo>
                  <a:pt x="2133834" y="3258715"/>
                  <a:pt x="2118023" y="3264239"/>
                  <a:pt x="2102021" y="3267859"/>
                </a:cubicBezTo>
                <a:cubicBezTo>
                  <a:pt x="2086208" y="3271288"/>
                  <a:pt x="2069254" y="3276049"/>
                  <a:pt x="2054013" y="3273384"/>
                </a:cubicBezTo>
                <a:cubicBezTo>
                  <a:pt x="2026581" y="3268622"/>
                  <a:pt x="2000479" y="3257953"/>
                  <a:pt x="1973429" y="3250903"/>
                </a:cubicBezTo>
                <a:cubicBezTo>
                  <a:pt x="1964094" y="3248426"/>
                  <a:pt x="1953806" y="3248809"/>
                  <a:pt x="1944092" y="3248617"/>
                </a:cubicBezTo>
                <a:cubicBezTo>
                  <a:pt x="1921800" y="3248047"/>
                  <a:pt x="1898940" y="3253571"/>
                  <a:pt x="1878748" y="3237759"/>
                </a:cubicBezTo>
                <a:cubicBezTo>
                  <a:pt x="1860079" y="3222899"/>
                  <a:pt x="1841216" y="3227280"/>
                  <a:pt x="1821596" y="3238520"/>
                </a:cubicBezTo>
                <a:cubicBezTo>
                  <a:pt x="1807497" y="3246522"/>
                  <a:pt x="1791496" y="3252809"/>
                  <a:pt x="1775684" y="3255857"/>
                </a:cubicBezTo>
                <a:cubicBezTo>
                  <a:pt x="1753965" y="3260047"/>
                  <a:pt x="1732439" y="3261763"/>
                  <a:pt x="1709006" y="3259285"/>
                </a:cubicBezTo>
                <a:cubicBezTo>
                  <a:pt x="1692431" y="3257571"/>
                  <a:pt x="1678904" y="3256809"/>
                  <a:pt x="1665950" y="3246713"/>
                </a:cubicBezTo>
                <a:cubicBezTo>
                  <a:pt x="1663856" y="3245189"/>
                  <a:pt x="1660046" y="3244807"/>
                  <a:pt x="1657188" y="3244999"/>
                </a:cubicBezTo>
                <a:cubicBezTo>
                  <a:pt x="1619658" y="3248237"/>
                  <a:pt x="1582510" y="3246522"/>
                  <a:pt x="1544598" y="3244234"/>
                </a:cubicBezTo>
                <a:cubicBezTo>
                  <a:pt x="1496403" y="3241189"/>
                  <a:pt x="1445725" y="3250141"/>
                  <a:pt x="1404006" y="3282146"/>
                </a:cubicBezTo>
                <a:cubicBezTo>
                  <a:pt x="1397909" y="3286910"/>
                  <a:pt x="1388765" y="3289005"/>
                  <a:pt x="1380762" y="3290149"/>
                </a:cubicBezTo>
                <a:cubicBezTo>
                  <a:pt x="1343044" y="3295101"/>
                  <a:pt x="1305132" y="3298530"/>
                  <a:pt x="1267411" y="3304055"/>
                </a:cubicBezTo>
                <a:cubicBezTo>
                  <a:pt x="1246837" y="3307103"/>
                  <a:pt x="1225310" y="3309770"/>
                  <a:pt x="1206641" y="3318153"/>
                </a:cubicBezTo>
                <a:cubicBezTo>
                  <a:pt x="1188354" y="3326343"/>
                  <a:pt x="1173681" y="3336059"/>
                  <a:pt x="1162823" y="3318915"/>
                </a:cubicBezTo>
                <a:cubicBezTo>
                  <a:pt x="1143394" y="3328059"/>
                  <a:pt x="1126437" y="3335680"/>
                  <a:pt x="1109865" y="3343870"/>
                </a:cubicBezTo>
                <a:cubicBezTo>
                  <a:pt x="1103767" y="3346918"/>
                  <a:pt x="1098623" y="3351872"/>
                  <a:pt x="1092527" y="3354730"/>
                </a:cubicBezTo>
                <a:cubicBezTo>
                  <a:pt x="1086048" y="3357778"/>
                  <a:pt x="1078810" y="3359682"/>
                  <a:pt x="1071762" y="3361207"/>
                </a:cubicBezTo>
                <a:cubicBezTo>
                  <a:pt x="1040327" y="3368065"/>
                  <a:pt x="1008894" y="3374351"/>
                  <a:pt x="977653" y="3381782"/>
                </a:cubicBezTo>
                <a:cubicBezTo>
                  <a:pt x="971554" y="3383305"/>
                  <a:pt x="966411" y="3389401"/>
                  <a:pt x="960887" y="3393401"/>
                </a:cubicBezTo>
                <a:cubicBezTo>
                  <a:pt x="957266" y="3396070"/>
                  <a:pt x="953648" y="3400070"/>
                  <a:pt x="949646" y="3400642"/>
                </a:cubicBezTo>
                <a:cubicBezTo>
                  <a:pt x="919165" y="3405214"/>
                  <a:pt x="888877" y="3410549"/>
                  <a:pt x="858205" y="3412834"/>
                </a:cubicBezTo>
                <a:cubicBezTo>
                  <a:pt x="832486" y="3414738"/>
                  <a:pt x="807719" y="3414168"/>
                  <a:pt x="801053" y="3447315"/>
                </a:cubicBezTo>
                <a:cubicBezTo>
                  <a:pt x="799909" y="3453032"/>
                  <a:pt x="791717" y="3459128"/>
                  <a:pt x="785432" y="3461984"/>
                </a:cubicBezTo>
                <a:cubicBezTo>
                  <a:pt x="767524" y="3470176"/>
                  <a:pt x="748471" y="3475701"/>
                  <a:pt x="730754" y="3484082"/>
                </a:cubicBezTo>
                <a:cubicBezTo>
                  <a:pt x="672650" y="3512088"/>
                  <a:pt x="611880" y="3529805"/>
                  <a:pt x="546917" y="3526566"/>
                </a:cubicBezTo>
                <a:cubicBezTo>
                  <a:pt x="526724" y="3525614"/>
                  <a:pt x="507102" y="3515326"/>
                  <a:pt x="494337" y="3511515"/>
                </a:cubicBezTo>
                <a:cubicBezTo>
                  <a:pt x="457572" y="3526566"/>
                  <a:pt x="426709" y="3541045"/>
                  <a:pt x="394511" y="3551903"/>
                </a:cubicBezTo>
                <a:cubicBezTo>
                  <a:pt x="366127" y="3561619"/>
                  <a:pt x="336408" y="3567715"/>
                  <a:pt x="307259" y="3574763"/>
                </a:cubicBezTo>
                <a:cubicBezTo>
                  <a:pt x="296590" y="3577432"/>
                  <a:pt x="285732" y="3578955"/>
                  <a:pt x="274873" y="3580290"/>
                </a:cubicBezTo>
                <a:cubicBezTo>
                  <a:pt x="240965" y="3584480"/>
                  <a:pt x="205529" y="3574384"/>
                  <a:pt x="172384" y="3590386"/>
                </a:cubicBezTo>
                <a:cubicBezTo>
                  <a:pt x="155046" y="3598768"/>
                  <a:pt x="137898" y="3608865"/>
                  <a:pt x="119613" y="3613247"/>
                </a:cubicBezTo>
                <a:cubicBezTo>
                  <a:pt x="99990" y="3618009"/>
                  <a:pt x="80794" y="3625439"/>
                  <a:pt x="61197" y="3630750"/>
                </a:cubicBezTo>
                <a:lnTo>
                  <a:pt x="544" y="3635521"/>
                </a:lnTo>
                <a:lnTo>
                  <a:pt x="544" y="3508282"/>
                </a:lnTo>
                <a:lnTo>
                  <a:pt x="0" y="3508282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845DD583-F894-0E53-E3C7-A3327490F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857610"/>
            <a:ext cx="12191456" cy="2849976"/>
            <a:chOff x="476" y="-3923157"/>
            <a:chExt cx="10667524" cy="249372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7447BBB-022C-343E-A870-5618DC88E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4EBAA14-1BBA-D339-B1A9-770B0B7E72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7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4B35749D-38C1-BB0D-F23F-44C406160C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87075" y="5531455"/>
            <a:ext cx="1174610" cy="1145244"/>
          </a:xfrm>
          <a:prstGeom prst="rect">
            <a:avLst/>
          </a:prstGeom>
        </p:spPr>
      </p:pic>
      <p:sp>
        <p:nvSpPr>
          <p:cNvPr id="2" name="AutoShape 2" descr="Principles of Photography - JD Institute">
            <a:extLst>
              <a:ext uri="{FF2B5EF4-FFF2-40B4-BE49-F238E27FC236}">
                <a16:creationId xmlns:a16="http://schemas.microsoft.com/office/drawing/2014/main" id="{29B5DB55-182D-1272-30ED-0241FD4C15E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D379E4-E383-A629-CB77-8A3C8C6FD991}"/>
              </a:ext>
            </a:extLst>
          </p:cNvPr>
          <p:cNvSpPr txBox="1"/>
          <p:nvPr/>
        </p:nvSpPr>
        <p:spPr>
          <a:xfrm>
            <a:off x="5910348" y="1805060"/>
            <a:ext cx="676103" cy="830997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>
                <a:solidFill>
                  <a:srgbClr val="FF0000"/>
                </a:solidFill>
                <a:latin typeface="Arial Narrow" panose="020B0606020202030204" pitchFamily="34" charset="0"/>
              </a:rPr>
              <a:t>5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9566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8ABCD8-088C-2ADD-6962-323675E7C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9146D311-D5E3-350A-9382-BDC0192A4D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7075" y="5505639"/>
            <a:ext cx="1174610" cy="11452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4F90E67-BE8C-D9D3-C9AF-18614BCABFF0}"/>
              </a:ext>
            </a:extLst>
          </p:cNvPr>
          <p:cNvSpPr txBox="1"/>
          <p:nvPr/>
        </p:nvSpPr>
        <p:spPr>
          <a:xfrm>
            <a:off x="567034" y="445959"/>
            <a:ext cx="46284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>
                <a:latin typeface="Monotype Corsiva" panose="03010101010201010101" pitchFamily="66" charset="0"/>
                <a:cs typeface="Times New Roman" panose="02020603050405020304" pitchFamily="18" charset="0"/>
              </a:rPr>
              <a:t>Spring</a:t>
            </a:r>
          </a:p>
          <a:p>
            <a:r>
              <a:rPr lang="en-GB" sz="7200" dirty="0">
                <a:latin typeface="Monotype Corsiva" panose="03010101010201010101" pitchFamily="66" charset="0"/>
                <a:cs typeface="Times New Roman" panose="02020603050405020304" pitchFamily="18" charset="0"/>
              </a:rPr>
              <a:t>Photography</a:t>
            </a:r>
          </a:p>
          <a:p>
            <a:r>
              <a:rPr lang="en-GB" sz="7200" dirty="0">
                <a:latin typeface="Monotype Corsiva" panose="03010101010201010101" pitchFamily="66" charset="0"/>
                <a:cs typeface="Times New Roman" panose="02020603050405020304" pitchFamily="18" charset="0"/>
              </a:rPr>
              <a:t>competition</a:t>
            </a:r>
          </a:p>
        </p:txBody>
      </p:sp>
      <p:pic>
        <p:nvPicPr>
          <p:cNvPr id="2" name="Picture 2" descr="Poetry by Heart Competition">
            <a:extLst>
              <a:ext uri="{FF2B5EF4-FFF2-40B4-BE49-F238E27FC236}">
                <a16:creationId xmlns:a16="http://schemas.microsoft.com/office/drawing/2014/main" id="{6399B219-4294-5C7E-AAAB-56B4EE35A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7583" y="1327836"/>
            <a:ext cx="10505818" cy="420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9580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70A4FE-1E6D-AA85-5DB0-5960E0568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70" name="Rectangle 2069">
            <a:extLst>
              <a:ext uri="{FF2B5EF4-FFF2-40B4-BE49-F238E27FC236}">
                <a16:creationId xmlns:a16="http://schemas.microsoft.com/office/drawing/2014/main" id="{FA69AAE0-49D5-4C8B-8BA2-55898C00E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6" descr="Poetry By Heart">
            <a:extLst>
              <a:ext uri="{FF2B5EF4-FFF2-40B4-BE49-F238E27FC236}">
                <a16:creationId xmlns:a16="http://schemas.microsoft.com/office/drawing/2014/main" id="{30D5EE51-7F15-2A05-2A71-4278E40ED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26" r="29364"/>
          <a:stretch>
            <a:fillRect/>
          </a:stretch>
        </p:blipFill>
        <p:spPr bwMode="auto">
          <a:xfrm>
            <a:off x="-4" y="-4"/>
            <a:ext cx="7534640" cy="6857984"/>
          </a:xfrm>
          <a:custGeom>
            <a:avLst/>
            <a:gdLst/>
            <a:ahLst/>
            <a:cxnLst/>
            <a:rect l="l" t="t" r="r" b="b"/>
            <a:pathLst>
              <a:path w="7534640" h="6857984">
                <a:moveTo>
                  <a:pt x="0" y="0"/>
                </a:moveTo>
                <a:lnTo>
                  <a:pt x="7534640" y="0"/>
                </a:lnTo>
                <a:lnTo>
                  <a:pt x="7534640" y="3832811"/>
                </a:lnTo>
                <a:lnTo>
                  <a:pt x="7344853" y="3826712"/>
                </a:lnTo>
                <a:cubicBezTo>
                  <a:pt x="7344853" y="3826712"/>
                  <a:pt x="7341511" y="3826712"/>
                  <a:pt x="7341511" y="3826712"/>
                </a:cubicBezTo>
                <a:cubicBezTo>
                  <a:pt x="7274667" y="3823370"/>
                  <a:pt x="7211169" y="3823370"/>
                  <a:pt x="7144324" y="3820027"/>
                </a:cubicBezTo>
                <a:cubicBezTo>
                  <a:pt x="6913719" y="3820027"/>
                  <a:pt x="6683113" y="3820027"/>
                  <a:pt x="6455848" y="3820027"/>
                </a:cubicBezTo>
                <a:cubicBezTo>
                  <a:pt x="6231926" y="3910265"/>
                  <a:pt x="5987951" y="3833396"/>
                  <a:pt x="5767372" y="3903581"/>
                </a:cubicBezTo>
                <a:cubicBezTo>
                  <a:pt x="5533423" y="3900239"/>
                  <a:pt x="5312845" y="3970423"/>
                  <a:pt x="5082238" y="4000503"/>
                </a:cubicBezTo>
                <a:cubicBezTo>
                  <a:pt x="4908446" y="4013871"/>
                  <a:pt x="4731314" y="3997160"/>
                  <a:pt x="4570892" y="4067345"/>
                </a:cubicBezTo>
                <a:cubicBezTo>
                  <a:pt x="4447233" y="4124161"/>
                  <a:pt x="4350312" y="4197688"/>
                  <a:pt x="4483996" y="4348083"/>
                </a:cubicBezTo>
                <a:cubicBezTo>
                  <a:pt x="4644419" y="4344742"/>
                  <a:pt x="4627708" y="4598742"/>
                  <a:pt x="4788129" y="4561979"/>
                </a:cubicBezTo>
                <a:cubicBezTo>
                  <a:pt x="4754709" y="4678954"/>
                  <a:pt x="4641076" y="4618795"/>
                  <a:pt x="4600971" y="4705690"/>
                </a:cubicBezTo>
                <a:cubicBezTo>
                  <a:pt x="4684524" y="4779217"/>
                  <a:pt x="4844945" y="4725744"/>
                  <a:pt x="4871683" y="4879480"/>
                </a:cubicBezTo>
                <a:cubicBezTo>
                  <a:pt x="4838262" y="5039902"/>
                  <a:pt x="4945210" y="5019849"/>
                  <a:pt x="5032105" y="5029876"/>
                </a:cubicBezTo>
                <a:cubicBezTo>
                  <a:pt x="5239317" y="5049930"/>
                  <a:pt x="5439843" y="5063297"/>
                  <a:pt x="5643713" y="5096719"/>
                </a:cubicBezTo>
                <a:cubicBezTo>
                  <a:pt x="5693844" y="5106745"/>
                  <a:pt x="5810819" y="5083350"/>
                  <a:pt x="5800794" y="5186956"/>
                </a:cubicBezTo>
                <a:cubicBezTo>
                  <a:pt x="5790767" y="5270508"/>
                  <a:pt x="5700529" y="5240431"/>
                  <a:pt x="5643713" y="5243772"/>
                </a:cubicBezTo>
                <a:cubicBezTo>
                  <a:pt x="5329553" y="5283879"/>
                  <a:pt x="5012052" y="5220378"/>
                  <a:pt x="4701235" y="5223719"/>
                </a:cubicBezTo>
                <a:cubicBezTo>
                  <a:pt x="4664472" y="5223719"/>
                  <a:pt x="4657787" y="5334009"/>
                  <a:pt x="4577576" y="5297246"/>
                </a:cubicBezTo>
                <a:cubicBezTo>
                  <a:pt x="4788129" y="5397510"/>
                  <a:pt x="5767372" y="5424248"/>
                  <a:pt x="6094900" y="5477721"/>
                </a:cubicBezTo>
                <a:cubicBezTo>
                  <a:pt x="5754004" y="5858724"/>
                  <a:pt x="5429817" y="5628117"/>
                  <a:pt x="5159105" y="5842012"/>
                </a:cubicBezTo>
                <a:cubicBezTo>
                  <a:pt x="5159105" y="5842012"/>
                  <a:pt x="5212580" y="5842012"/>
                  <a:pt x="5443187" y="5912197"/>
                </a:cubicBezTo>
                <a:cubicBezTo>
                  <a:pt x="5627002" y="5969012"/>
                  <a:pt x="5536765" y="6049223"/>
                  <a:pt x="6001321" y="6202962"/>
                </a:cubicBezTo>
                <a:cubicBezTo>
                  <a:pt x="5824188" y="6253093"/>
                  <a:pt x="5593581" y="6156172"/>
                  <a:pt x="5506685" y="6416857"/>
                </a:cubicBezTo>
                <a:cubicBezTo>
                  <a:pt x="5643713" y="6463648"/>
                  <a:pt x="5807477" y="6420200"/>
                  <a:pt x="5904398" y="6543858"/>
                </a:cubicBezTo>
                <a:cubicBezTo>
                  <a:pt x="5934478" y="6580622"/>
                  <a:pt x="5964557" y="6604017"/>
                  <a:pt x="6001321" y="6624068"/>
                </a:cubicBezTo>
                <a:cubicBezTo>
                  <a:pt x="5984612" y="6630754"/>
                  <a:pt x="5964557" y="6637437"/>
                  <a:pt x="5951188" y="6644121"/>
                </a:cubicBezTo>
                <a:cubicBezTo>
                  <a:pt x="5977925" y="6667518"/>
                  <a:pt x="6663060" y="6794517"/>
                  <a:pt x="6836850" y="6797860"/>
                </a:cubicBezTo>
                <a:cubicBezTo>
                  <a:pt x="6761652" y="6822926"/>
                  <a:pt x="6636845" y="6844075"/>
                  <a:pt x="6553814" y="6856412"/>
                </a:cubicBezTo>
                <a:lnTo>
                  <a:pt x="6542822" y="6857984"/>
                </a:lnTo>
                <a:lnTo>
                  <a:pt x="0" y="6857984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7F8AE89-B513-DA06-76ED-6C95DFC8F336}"/>
              </a:ext>
            </a:extLst>
          </p:cNvPr>
          <p:cNvSpPr txBox="1"/>
          <p:nvPr/>
        </p:nvSpPr>
        <p:spPr>
          <a:xfrm>
            <a:off x="7308410" y="4137602"/>
            <a:ext cx="5505814" cy="646785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/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4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Poetry By Heart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00C04D-AE3C-1F9A-14C4-5872A3C8EFC9}"/>
              </a:ext>
            </a:extLst>
          </p:cNvPr>
          <p:cNvSpPr txBox="1"/>
          <p:nvPr/>
        </p:nvSpPr>
        <p:spPr>
          <a:xfrm>
            <a:off x="6419850" y="5044737"/>
            <a:ext cx="5395975" cy="15536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R="0" lvl="0" algn="ctr" fontAlgn="auto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anose="020B0606020202030204" pitchFamily="34" charset="0"/>
              </a:rPr>
              <a:t>Building confidence, engagement and knowledge with poetry!</a:t>
            </a:r>
          </a:p>
        </p:txBody>
      </p:sp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4D06C821-B630-CC13-AD8C-8A9F367E2C8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2379" r="-1" b="-1"/>
          <a:stretch>
            <a:fillRect/>
          </a:stretch>
        </p:blipFill>
        <p:spPr>
          <a:xfrm>
            <a:off x="7653541" y="6"/>
            <a:ext cx="4538463" cy="3877247"/>
          </a:xfrm>
          <a:custGeom>
            <a:avLst/>
            <a:gdLst/>
            <a:ahLst/>
            <a:cxnLst/>
            <a:rect l="l" t="t" r="r" b="b"/>
            <a:pathLst>
              <a:path w="4538463" h="3877247">
                <a:moveTo>
                  <a:pt x="0" y="0"/>
                </a:moveTo>
                <a:lnTo>
                  <a:pt x="4538463" y="0"/>
                </a:lnTo>
                <a:lnTo>
                  <a:pt x="4538463" y="3437173"/>
                </a:lnTo>
                <a:lnTo>
                  <a:pt x="4530710" y="3429000"/>
                </a:lnTo>
                <a:cubicBezTo>
                  <a:pt x="4370289" y="3495842"/>
                  <a:pt x="4239946" y="3686344"/>
                  <a:pt x="4056129" y="3636211"/>
                </a:cubicBezTo>
                <a:cubicBezTo>
                  <a:pt x="3872313" y="3589422"/>
                  <a:pt x="3788760" y="3830055"/>
                  <a:pt x="3618310" y="3756528"/>
                </a:cubicBezTo>
                <a:cubicBezTo>
                  <a:pt x="3394389" y="3823371"/>
                  <a:pt x="3163783" y="3823371"/>
                  <a:pt x="2933176" y="3810002"/>
                </a:cubicBezTo>
                <a:cubicBezTo>
                  <a:pt x="2702570" y="3840081"/>
                  <a:pt x="2471962" y="3873503"/>
                  <a:pt x="2238015" y="3850107"/>
                </a:cubicBezTo>
                <a:cubicBezTo>
                  <a:pt x="2007408" y="3870161"/>
                  <a:pt x="1783486" y="3883529"/>
                  <a:pt x="1552880" y="3863476"/>
                </a:cubicBezTo>
                <a:cubicBezTo>
                  <a:pt x="1322274" y="3886870"/>
                  <a:pt x="1091667" y="3876844"/>
                  <a:pt x="864402" y="3860134"/>
                </a:cubicBezTo>
                <a:cubicBezTo>
                  <a:pt x="757455" y="3860134"/>
                  <a:pt x="653849" y="3856792"/>
                  <a:pt x="546902" y="3856792"/>
                </a:cubicBezTo>
                <a:cubicBezTo>
                  <a:pt x="404861" y="3850108"/>
                  <a:pt x="262821" y="3845095"/>
                  <a:pt x="120363" y="3840499"/>
                </a:cubicBezTo>
                <a:lnTo>
                  <a:pt x="0" y="3836632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95661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DB4427-81B4-0F2F-0393-1C6F2385F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E13F99E3-B0CB-2060-3DE0-1EC7BAEA3D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0B836F-25A5-DDA7-4ACD-69A8CB976D10}"/>
              </a:ext>
            </a:extLst>
          </p:cNvPr>
          <p:cNvSpPr txBox="1"/>
          <p:nvPr/>
        </p:nvSpPr>
        <p:spPr>
          <a:xfrm>
            <a:off x="333894" y="4010803"/>
            <a:ext cx="11524212" cy="2093274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 fontScale="6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Poetry By Heart is a national competition, but we will have a </a:t>
            </a:r>
            <a:r>
              <a:rPr kumimoji="0" lang="en-GB" sz="720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TrustEd</a:t>
            </a:r>
            <a:r>
              <a:rPr kumimoji="0" lang="en-GB" sz="7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celebration first, whereby entrants of any level can come together to rehearse and practice in front of a friendly crowd at Oldbury Wells School</a:t>
            </a:r>
            <a:endParaRPr kumimoji="0" lang="en-US" sz="7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pic>
        <p:nvPicPr>
          <p:cNvPr id="4" name="Picture 6" descr="Poetry By Heart">
            <a:extLst>
              <a:ext uri="{FF2B5EF4-FFF2-40B4-BE49-F238E27FC236}">
                <a16:creationId xmlns:a16="http://schemas.microsoft.com/office/drawing/2014/main" id="{58C4641F-5AE7-A80E-591F-B2548A9FE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0"/>
          <a:stretch>
            <a:fillRect/>
          </a:stretch>
        </p:blipFill>
        <p:spPr bwMode="auto">
          <a:xfrm>
            <a:off x="20" y="10"/>
            <a:ext cx="12191980" cy="3657590"/>
          </a:xfrm>
          <a:custGeom>
            <a:avLst/>
            <a:gdLst/>
            <a:ahLst/>
            <a:cxnLst/>
            <a:rect l="l" t="t" r="r" b="b"/>
            <a:pathLst>
              <a:path w="12192000" h="3657600">
                <a:moveTo>
                  <a:pt x="7230262" y="3468462"/>
                </a:moveTo>
                <a:lnTo>
                  <a:pt x="7197115" y="3474938"/>
                </a:lnTo>
                <a:lnTo>
                  <a:pt x="7214545" y="3473344"/>
                </a:lnTo>
                <a:cubicBezTo>
                  <a:pt x="7220308" y="3472558"/>
                  <a:pt x="7225785" y="3471224"/>
                  <a:pt x="7230262" y="3468462"/>
                </a:cubicBezTo>
                <a:close/>
                <a:moveTo>
                  <a:pt x="7009120" y="3411863"/>
                </a:moveTo>
                <a:lnTo>
                  <a:pt x="7021563" y="3422955"/>
                </a:lnTo>
                <a:lnTo>
                  <a:pt x="7021563" y="3422954"/>
                </a:lnTo>
                <a:close/>
                <a:moveTo>
                  <a:pt x="7768443" y="3303674"/>
                </a:moveTo>
                <a:lnTo>
                  <a:pt x="7768443" y="3303675"/>
                </a:lnTo>
                <a:lnTo>
                  <a:pt x="7792447" y="3326153"/>
                </a:lnTo>
                <a:cubicBezTo>
                  <a:pt x="7785969" y="3320057"/>
                  <a:pt x="7779301" y="3313961"/>
                  <a:pt x="7768443" y="3303674"/>
                </a:cubicBezTo>
                <a:close/>
                <a:moveTo>
                  <a:pt x="4038748" y="3301555"/>
                </a:moveTo>
                <a:lnTo>
                  <a:pt x="4030517" y="3313199"/>
                </a:lnTo>
                <a:cubicBezTo>
                  <a:pt x="4026230" y="3321105"/>
                  <a:pt x="4021242" y="3327345"/>
                  <a:pt x="4015609" y="3332050"/>
                </a:cubicBezTo>
                <a:lnTo>
                  <a:pt x="3996845" y="3341704"/>
                </a:lnTo>
                <a:cubicBezTo>
                  <a:pt x="4010562" y="3338155"/>
                  <a:pt x="4021944" y="3329011"/>
                  <a:pt x="4030518" y="3313199"/>
                </a:cubicBezTo>
                <a:close/>
                <a:moveTo>
                  <a:pt x="6245343" y="3298149"/>
                </a:moveTo>
                <a:lnTo>
                  <a:pt x="6274406" y="3304945"/>
                </a:lnTo>
                <a:lnTo>
                  <a:pt x="6291247" y="3311262"/>
                </a:lnTo>
                <a:lnTo>
                  <a:pt x="6291385" y="3311314"/>
                </a:lnTo>
                <a:lnTo>
                  <a:pt x="6306284" y="3317152"/>
                </a:lnTo>
                <a:lnTo>
                  <a:pt x="6308075" y="3317568"/>
                </a:lnTo>
                <a:lnTo>
                  <a:pt x="6313855" y="3319733"/>
                </a:lnTo>
                <a:cubicBezTo>
                  <a:pt x="6321454" y="3322121"/>
                  <a:pt x="6329151" y="3323858"/>
                  <a:pt x="6337048" y="3324296"/>
                </a:cubicBezTo>
                <a:lnTo>
                  <a:pt x="6308075" y="3317568"/>
                </a:lnTo>
                <a:lnTo>
                  <a:pt x="6291385" y="3311314"/>
                </a:lnTo>
                <a:lnTo>
                  <a:pt x="6276197" y="3305364"/>
                </a:lnTo>
                <a:lnTo>
                  <a:pt x="6274406" y="3304945"/>
                </a:lnTo>
                <a:lnTo>
                  <a:pt x="6268613" y="3302771"/>
                </a:lnTo>
                <a:cubicBezTo>
                  <a:pt x="6260996" y="3300370"/>
                  <a:pt x="6253273" y="3298613"/>
                  <a:pt x="6245343" y="3298149"/>
                </a:cubicBezTo>
                <a:close/>
                <a:moveTo>
                  <a:pt x="6558837" y="3268317"/>
                </a:moveTo>
                <a:cubicBezTo>
                  <a:pt x="6548970" y="3267668"/>
                  <a:pt x="6539355" y="3268073"/>
                  <a:pt x="6529984" y="3269763"/>
                </a:cubicBezTo>
                <a:lnTo>
                  <a:pt x="6589207" y="3273193"/>
                </a:lnTo>
                <a:cubicBezTo>
                  <a:pt x="6578825" y="3270668"/>
                  <a:pt x="6568705" y="3268966"/>
                  <a:pt x="6558837" y="3268317"/>
                </a:cubicBezTo>
                <a:close/>
                <a:moveTo>
                  <a:pt x="4834454" y="3207659"/>
                </a:moveTo>
                <a:cubicBezTo>
                  <a:pt x="4849504" y="3224138"/>
                  <a:pt x="4866316" y="3230376"/>
                  <a:pt x="4883986" y="3231901"/>
                </a:cubicBezTo>
                <a:lnTo>
                  <a:pt x="4858238" y="3225387"/>
                </a:lnTo>
                <a:cubicBezTo>
                  <a:pt x="4849945" y="3221578"/>
                  <a:pt x="4841981" y="3215898"/>
                  <a:pt x="4834454" y="3207659"/>
                </a:cubicBezTo>
                <a:close/>
                <a:moveTo>
                  <a:pt x="5056443" y="3205325"/>
                </a:moveTo>
                <a:lnTo>
                  <a:pt x="5072589" y="3206105"/>
                </a:lnTo>
                <a:cubicBezTo>
                  <a:pt x="5078053" y="3207563"/>
                  <a:pt x="5083590" y="3210326"/>
                  <a:pt x="5089162" y="3214707"/>
                </a:cubicBezTo>
                <a:cubicBezTo>
                  <a:pt x="5078020" y="3205944"/>
                  <a:pt x="5067015" y="3203658"/>
                  <a:pt x="5056443" y="3205325"/>
                </a:cubicBezTo>
                <a:close/>
                <a:moveTo>
                  <a:pt x="739852" y="2905443"/>
                </a:moveTo>
                <a:cubicBezTo>
                  <a:pt x="733899" y="2911992"/>
                  <a:pt x="728660" y="2919613"/>
                  <a:pt x="724278" y="2926662"/>
                </a:cubicBezTo>
                <a:cubicBezTo>
                  <a:pt x="719849" y="2933806"/>
                  <a:pt x="714527" y="2939152"/>
                  <a:pt x="708621" y="2942822"/>
                </a:cubicBezTo>
                <a:lnTo>
                  <a:pt x="691439" y="2948297"/>
                </a:lnTo>
                <a:lnTo>
                  <a:pt x="708622" y="2942822"/>
                </a:lnTo>
                <a:cubicBezTo>
                  <a:pt x="714527" y="2939152"/>
                  <a:pt x="719849" y="2933806"/>
                  <a:pt x="724279" y="2926662"/>
                </a:cubicBezTo>
                <a:cubicBezTo>
                  <a:pt x="728660" y="2919613"/>
                  <a:pt x="733899" y="2911992"/>
                  <a:pt x="739852" y="2905443"/>
                </a:cubicBezTo>
                <a:close/>
                <a:moveTo>
                  <a:pt x="8934151" y="2836933"/>
                </a:moveTo>
                <a:cubicBezTo>
                  <a:pt x="8940248" y="2842173"/>
                  <a:pt x="8947058" y="2847506"/>
                  <a:pt x="8954249" y="2851864"/>
                </a:cubicBezTo>
                <a:lnTo>
                  <a:pt x="8962389" y="2855163"/>
                </a:lnTo>
                <a:lnTo>
                  <a:pt x="8954250" y="2851864"/>
                </a:lnTo>
                <a:cubicBezTo>
                  <a:pt x="8947058" y="2847506"/>
                  <a:pt x="8940248" y="2842173"/>
                  <a:pt x="8934151" y="2836933"/>
                </a:cubicBezTo>
                <a:close/>
                <a:moveTo>
                  <a:pt x="2314816" y="2835337"/>
                </a:moveTo>
                <a:cubicBezTo>
                  <a:pt x="2309720" y="2836314"/>
                  <a:pt x="2304339" y="2838362"/>
                  <a:pt x="2300909" y="2840743"/>
                </a:cubicBezTo>
                <a:cubicBezTo>
                  <a:pt x="2267856" y="2863985"/>
                  <a:pt x="2242281" y="2875891"/>
                  <a:pt x="2216515" y="2876487"/>
                </a:cubicBezTo>
                <a:cubicBezTo>
                  <a:pt x="2242281" y="2875891"/>
                  <a:pt x="2267856" y="2863985"/>
                  <a:pt x="2300910" y="2840743"/>
                </a:cubicBezTo>
                <a:close/>
                <a:moveTo>
                  <a:pt x="1916629" y="2813600"/>
                </a:moveTo>
                <a:lnTo>
                  <a:pt x="1907132" y="2816930"/>
                </a:lnTo>
                <a:lnTo>
                  <a:pt x="1866619" y="2826615"/>
                </a:lnTo>
                <a:lnTo>
                  <a:pt x="1907133" y="2816930"/>
                </a:lnTo>
                <a:close/>
                <a:moveTo>
                  <a:pt x="2058204" y="2802832"/>
                </a:moveTo>
                <a:cubicBezTo>
                  <a:pt x="2076636" y="2804546"/>
                  <a:pt x="2095174" y="2805403"/>
                  <a:pt x="2108194" y="2817539"/>
                </a:cubicBezTo>
                <a:cubicBezTo>
                  <a:pt x="2095175" y="2805403"/>
                  <a:pt x="2076636" y="2804546"/>
                  <a:pt x="2058204" y="2802832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810707"/>
                </a:lnTo>
                <a:cubicBezTo>
                  <a:pt x="12192000" y="826330"/>
                  <a:pt x="12192000" y="835855"/>
                  <a:pt x="12192000" y="845570"/>
                </a:cubicBezTo>
                <a:lnTo>
                  <a:pt x="12192000" y="1243302"/>
                </a:lnTo>
                <a:lnTo>
                  <a:pt x="12160947" y="1271923"/>
                </a:lnTo>
                <a:cubicBezTo>
                  <a:pt x="12118083" y="1293449"/>
                  <a:pt x="12072360" y="1312882"/>
                  <a:pt x="12026448" y="1332123"/>
                </a:cubicBezTo>
                <a:cubicBezTo>
                  <a:pt x="12013114" y="1337649"/>
                  <a:pt x="11998443" y="1340697"/>
                  <a:pt x="11986443" y="1348126"/>
                </a:cubicBezTo>
                <a:cubicBezTo>
                  <a:pt x="11931195" y="1382036"/>
                  <a:pt x="11877664" y="1418614"/>
                  <a:pt x="11821656" y="1451191"/>
                </a:cubicBezTo>
                <a:cubicBezTo>
                  <a:pt x="11763931" y="1484910"/>
                  <a:pt x="11712304" y="1524726"/>
                  <a:pt x="11672489" y="1578639"/>
                </a:cubicBezTo>
                <a:cubicBezTo>
                  <a:pt x="11635529" y="1628743"/>
                  <a:pt x="11599714" y="1679607"/>
                  <a:pt x="11562947" y="1729900"/>
                </a:cubicBezTo>
                <a:cubicBezTo>
                  <a:pt x="11553613" y="1742665"/>
                  <a:pt x="11545039" y="1757715"/>
                  <a:pt x="11532275" y="1765907"/>
                </a:cubicBezTo>
                <a:cubicBezTo>
                  <a:pt x="11505795" y="1783052"/>
                  <a:pt x="11476838" y="1796959"/>
                  <a:pt x="11448453" y="1811057"/>
                </a:cubicBezTo>
                <a:cubicBezTo>
                  <a:pt x="11424069" y="1823059"/>
                  <a:pt x="11398160" y="1832011"/>
                  <a:pt x="11374346" y="1844966"/>
                </a:cubicBezTo>
                <a:cubicBezTo>
                  <a:pt x="11355296" y="1855255"/>
                  <a:pt x="11338339" y="1869543"/>
                  <a:pt x="11320623" y="1882497"/>
                </a:cubicBezTo>
                <a:cubicBezTo>
                  <a:pt x="11305192" y="1893736"/>
                  <a:pt x="11288238" y="1903452"/>
                  <a:pt x="11275283" y="1916978"/>
                </a:cubicBezTo>
                <a:cubicBezTo>
                  <a:pt x="11243658" y="1949745"/>
                  <a:pt x="11211843" y="1981940"/>
                  <a:pt x="11172600" y="2006136"/>
                </a:cubicBezTo>
                <a:cubicBezTo>
                  <a:pt x="11133927" y="2030138"/>
                  <a:pt x="11097350" y="2057001"/>
                  <a:pt x="11058869" y="2081386"/>
                </a:cubicBezTo>
                <a:cubicBezTo>
                  <a:pt x="11021146" y="2105199"/>
                  <a:pt x="10987046" y="2131297"/>
                  <a:pt x="10967423" y="2173591"/>
                </a:cubicBezTo>
                <a:cubicBezTo>
                  <a:pt x="10958661" y="2192259"/>
                  <a:pt x="10946279" y="2212644"/>
                  <a:pt x="10929704" y="2223503"/>
                </a:cubicBezTo>
                <a:cubicBezTo>
                  <a:pt x="10906081" y="2238934"/>
                  <a:pt x="10876171" y="2244459"/>
                  <a:pt x="10850453" y="2257603"/>
                </a:cubicBezTo>
                <a:cubicBezTo>
                  <a:pt x="10820162" y="2273034"/>
                  <a:pt x="10785111" y="2286370"/>
                  <a:pt x="10764534" y="2310945"/>
                </a:cubicBezTo>
                <a:cubicBezTo>
                  <a:pt x="10746246" y="2332855"/>
                  <a:pt x="10727767" y="2349999"/>
                  <a:pt x="10703573" y="2363905"/>
                </a:cubicBezTo>
                <a:cubicBezTo>
                  <a:pt x="10686617" y="2373622"/>
                  <a:pt x="10674046" y="2391338"/>
                  <a:pt x="10656519" y="2399340"/>
                </a:cubicBezTo>
                <a:cubicBezTo>
                  <a:pt x="10633467" y="2410009"/>
                  <a:pt x="10610225" y="2418391"/>
                  <a:pt x="10590031" y="2434966"/>
                </a:cubicBezTo>
                <a:cubicBezTo>
                  <a:pt x="10569075" y="2452110"/>
                  <a:pt x="10545263" y="2465636"/>
                  <a:pt x="10523354" y="2481639"/>
                </a:cubicBezTo>
                <a:cubicBezTo>
                  <a:pt x="10511734" y="2490211"/>
                  <a:pt x="10502208" y="2501451"/>
                  <a:pt x="10490969" y="2510406"/>
                </a:cubicBezTo>
                <a:cubicBezTo>
                  <a:pt x="10470394" y="2526788"/>
                  <a:pt x="10449438" y="2542791"/>
                  <a:pt x="10428291" y="2558222"/>
                </a:cubicBezTo>
                <a:cubicBezTo>
                  <a:pt x="10407146" y="2573655"/>
                  <a:pt x="10386952" y="2591561"/>
                  <a:pt x="10363709" y="2602801"/>
                </a:cubicBezTo>
                <a:cubicBezTo>
                  <a:pt x="10324086" y="2621851"/>
                  <a:pt x="10280840" y="2633282"/>
                  <a:pt x="10242357" y="2653857"/>
                </a:cubicBezTo>
                <a:cubicBezTo>
                  <a:pt x="10203304" y="2674811"/>
                  <a:pt x="10166536" y="2701103"/>
                  <a:pt x="10131863" y="2728915"/>
                </a:cubicBezTo>
                <a:cubicBezTo>
                  <a:pt x="10104430" y="2750824"/>
                  <a:pt x="10078713" y="2772543"/>
                  <a:pt x="10044230" y="2783782"/>
                </a:cubicBezTo>
                <a:cubicBezTo>
                  <a:pt x="10024990" y="2790070"/>
                  <a:pt x="10004797" y="2803786"/>
                  <a:pt x="9993175" y="2819789"/>
                </a:cubicBezTo>
                <a:cubicBezTo>
                  <a:pt x="9968027" y="2854649"/>
                  <a:pt x="9935832" y="2879226"/>
                  <a:pt x="9899446" y="2900182"/>
                </a:cubicBezTo>
                <a:cubicBezTo>
                  <a:pt x="9850865" y="2928376"/>
                  <a:pt x="9802858" y="2957143"/>
                  <a:pt x="9754088" y="2984766"/>
                </a:cubicBezTo>
                <a:cubicBezTo>
                  <a:pt x="9725323" y="3001151"/>
                  <a:pt x="9696749" y="3018485"/>
                  <a:pt x="9666265" y="3030488"/>
                </a:cubicBezTo>
                <a:cubicBezTo>
                  <a:pt x="9603971" y="3055255"/>
                  <a:pt x="9540152" y="3076399"/>
                  <a:pt x="9477283" y="3099451"/>
                </a:cubicBezTo>
                <a:cubicBezTo>
                  <a:pt x="9456709" y="3106880"/>
                  <a:pt x="9437278" y="3117549"/>
                  <a:pt x="9416321" y="3124026"/>
                </a:cubicBezTo>
                <a:cubicBezTo>
                  <a:pt x="9393650" y="3131075"/>
                  <a:pt x="9369267" y="3133171"/>
                  <a:pt x="9346597" y="3140219"/>
                </a:cubicBezTo>
                <a:cubicBezTo>
                  <a:pt x="9308875" y="3151840"/>
                  <a:pt x="9272298" y="3166701"/>
                  <a:pt x="9234579" y="3178511"/>
                </a:cubicBezTo>
                <a:cubicBezTo>
                  <a:pt x="9161805" y="3201182"/>
                  <a:pt x="9088840" y="3222899"/>
                  <a:pt x="9015878" y="3244426"/>
                </a:cubicBezTo>
                <a:cubicBezTo>
                  <a:pt x="9000257" y="3248999"/>
                  <a:pt x="8983301" y="3249570"/>
                  <a:pt x="8967871" y="3254523"/>
                </a:cubicBezTo>
                <a:cubicBezTo>
                  <a:pt x="8926911" y="3267859"/>
                  <a:pt x="8886142" y="3282336"/>
                  <a:pt x="8845565" y="3297007"/>
                </a:cubicBezTo>
                <a:cubicBezTo>
                  <a:pt x="8820990" y="3305961"/>
                  <a:pt x="8796985" y="3317009"/>
                  <a:pt x="8772219" y="3325582"/>
                </a:cubicBezTo>
                <a:cubicBezTo>
                  <a:pt x="8752407" y="3332440"/>
                  <a:pt x="8732023" y="3337774"/>
                  <a:pt x="8711448" y="3341966"/>
                </a:cubicBezTo>
                <a:cubicBezTo>
                  <a:pt x="8693731" y="3345586"/>
                  <a:pt x="8675253" y="3345203"/>
                  <a:pt x="8657726" y="3349586"/>
                </a:cubicBezTo>
                <a:cubicBezTo>
                  <a:pt x="8610288" y="3361397"/>
                  <a:pt x="8563425" y="3374733"/>
                  <a:pt x="8516369" y="3387305"/>
                </a:cubicBezTo>
                <a:cubicBezTo>
                  <a:pt x="8497511" y="3392259"/>
                  <a:pt x="8478269" y="3395880"/>
                  <a:pt x="8459979" y="3402166"/>
                </a:cubicBezTo>
                <a:cubicBezTo>
                  <a:pt x="8411019" y="3418741"/>
                  <a:pt x="8362822" y="3437599"/>
                  <a:pt x="8313671" y="3453222"/>
                </a:cubicBezTo>
                <a:cubicBezTo>
                  <a:pt x="8272903" y="3466176"/>
                  <a:pt x="8230992" y="3475510"/>
                  <a:pt x="8189651" y="3486941"/>
                </a:cubicBezTo>
                <a:cubicBezTo>
                  <a:pt x="8172124" y="3491895"/>
                  <a:pt x="8155359" y="3498943"/>
                  <a:pt x="8137835" y="3503134"/>
                </a:cubicBezTo>
                <a:cubicBezTo>
                  <a:pt x="8098590" y="3512659"/>
                  <a:pt x="8058774" y="3520659"/>
                  <a:pt x="8019339" y="3530186"/>
                </a:cubicBezTo>
                <a:cubicBezTo>
                  <a:pt x="7996859" y="3535710"/>
                  <a:pt x="7975142" y="3545617"/>
                  <a:pt x="7952280" y="3549237"/>
                </a:cubicBezTo>
                <a:cubicBezTo>
                  <a:pt x="7897987" y="3557809"/>
                  <a:pt x="7843311" y="3563905"/>
                  <a:pt x="7788636" y="3570763"/>
                </a:cubicBezTo>
                <a:cubicBezTo>
                  <a:pt x="7732247" y="3577811"/>
                  <a:pt x="7676047" y="3585242"/>
                  <a:pt x="7619655" y="3591528"/>
                </a:cubicBezTo>
                <a:cubicBezTo>
                  <a:pt x="7588795" y="3594768"/>
                  <a:pt x="7557742" y="3595338"/>
                  <a:pt x="7526880" y="3598386"/>
                </a:cubicBezTo>
                <a:cubicBezTo>
                  <a:pt x="7499828" y="3601055"/>
                  <a:pt x="7472967" y="3606007"/>
                  <a:pt x="7445916" y="3609247"/>
                </a:cubicBezTo>
                <a:cubicBezTo>
                  <a:pt x="7422483" y="3611913"/>
                  <a:pt x="7398860" y="3613437"/>
                  <a:pt x="7375428" y="3616105"/>
                </a:cubicBezTo>
                <a:cubicBezTo>
                  <a:pt x="7337899" y="3620485"/>
                  <a:pt x="7300559" y="3625439"/>
                  <a:pt x="7263220" y="3630011"/>
                </a:cubicBezTo>
                <a:cubicBezTo>
                  <a:pt x="7247599" y="3631726"/>
                  <a:pt x="7231214" y="3636488"/>
                  <a:pt x="7216547" y="3633632"/>
                </a:cubicBezTo>
                <a:cubicBezTo>
                  <a:pt x="7179587" y="3626391"/>
                  <a:pt x="7143199" y="3628487"/>
                  <a:pt x="7106432" y="3633440"/>
                </a:cubicBezTo>
                <a:cubicBezTo>
                  <a:pt x="7093860" y="3635155"/>
                  <a:pt x="7080334" y="3634774"/>
                  <a:pt x="7068141" y="3631536"/>
                </a:cubicBezTo>
                <a:cubicBezTo>
                  <a:pt x="7043184" y="3625057"/>
                  <a:pt x="7018991" y="3615913"/>
                  <a:pt x="6994415" y="3607913"/>
                </a:cubicBezTo>
                <a:cubicBezTo>
                  <a:pt x="6991747" y="3606961"/>
                  <a:pt x="6988509" y="3606769"/>
                  <a:pt x="6985653" y="3606199"/>
                </a:cubicBezTo>
                <a:cubicBezTo>
                  <a:pt x="6969457" y="3602959"/>
                  <a:pt x="6953457" y="3599720"/>
                  <a:pt x="6937263" y="3596863"/>
                </a:cubicBezTo>
                <a:cubicBezTo>
                  <a:pt x="6928501" y="3595338"/>
                  <a:pt x="6919547" y="3595149"/>
                  <a:pt x="6910782" y="3593814"/>
                </a:cubicBezTo>
                <a:cubicBezTo>
                  <a:pt x="6876872" y="3588480"/>
                  <a:pt x="6839534" y="3597434"/>
                  <a:pt x="6810195" y="3574384"/>
                </a:cubicBezTo>
                <a:cubicBezTo>
                  <a:pt x="6791144" y="3559523"/>
                  <a:pt x="6772665" y="3562953"/>
                  <a:pt x="6752283" y="3565239"/>
                </a:cubicBezTo>
                <a:cubicBezTo>
                  <a:pt x="6736851" y="3566953"/>
                  <a:pt x="6721038" y="3566382"/>
                  <a:pt x="6705417" y="3566574"/>
                </a:cubicBezTo>
                <a:cubicBezTo>
                  <a:pt x="6677984" y="3567143"/>
                  <a:pt x="6650551" y="3567335"/>
                  <a:pt x="6623118" y="3568287"/>
                </a:cubicBezTo>
                <a:cubicBezTo>
                  <a:pt x="6614353" y="3568667"/>
                  <a:pt x="6605401" y="3573432"/>
                  <a:pt x="6596828" y="3572670"/>
                </a:cubicBezTo>
                <a:cubicBezTo>
                  <a:pt x="6557201" y="3569049"/>
                  <a:pt x="6517576" y="3563334"/>
                  <a:pt x="6477951" y="3560095"/>
                </a:cubicBezTo>
                <a:cubicBezTo>
                  <a:pt x="6455472" y="3558191"/>
                  <a:pt x="6432420" y="3561809"/>
                  <a:pt x="6410131" y="3559143"/>
                </a:cubicBezTo>
                <a:cubicBezTo>
                  <a:pt x="6384414" y="3556095"/>
                  <a:pt x="6359268" y="3548285"/>
                  <a:pt x="6333739" y="3543520"/>
                </a:cubicBezTo>
                <a:cubicBezTo>
                  <a:pt x="6326691" y="3542189"/>
                  <a:pt x="6318880" y="3543903"/>
                  <a:pt x="6311449" y="3544282"/>
                </a:cubicBezTo>
                <a:cubicBezTo>
                  <a:pt x="6303068" y="3544664"/>
                  <a:pt x="6294876" y="3545426"/>
                  <a:pt x="6286493" y="3545617"/>
                </a:cubicBezTo>
                <a:cubicBezTo>
                  <a:pt x="6260964" y="3545999"/>
                  <a:pt x="6235437" y="3545426"/>
                  <a:pt x="6209909" y="3546761"/>
                </a:cubicBezTo>
                <a:cubicBezTo>
                  <a:pt x="6194288" y="3547522"/>
                  <a:pt x="6177905" y="3555333"/>
                  <a:pt x="6163425" y="3552474"/>
                </a:cubicBezTo>
                <a:cubicBezTo>
                  <a:pt x="6133897" y="3546951"/>
                  <a:pt x="6104368" y="3559333"/>
                  <a:pt x="6074842" y="3549047"/>
                </a:cubicBezTo>
                <a:cubicBezTo>
                  <a:pt x="6065695" y="3545999"/>
                  <a:pt x="6053124" y="3553619"/>
                  <a:pt x="6042072" y="3553999"/>
                </a:cubicBezTo>
                <a:cubicBezTo>
                  <a:pt x="6014449" y="3554951"/>
                  <a:pt x="5986828" y="3554761"/>
                  <a:pt x="5959204" y="3554571"/>
                </a:cubicBezTo>
                <a:cubicBezTo>
                  <a:pt x="5934438" y="3554381"/>
                  <a:pt x="5908719" y="3557047"/>
                  <a:pt x="5884906" y="3551713"/>
                </a:cubicBezTo>
                <a:cubicBezTo>
                  <a:pt x="5859949" y="3545999"/>
                  <a:pt x="5837472" y="3546761"/>
                  <a:pt x="5813276" y="3553237"/>
                </a:cubicBezTo>
                <a:cubicBezTo>
                  <a:pt x="5796702" y="3557619"/>
                  <a:pt x="5779174" y="3558191"/>
                  <a:pt x="5762029" y="3559523"/>
                </a:cubicBezTo>
                <a:cubicBezTo>
                  <a:pt x="5743551" y="3561047"/>
                  <a:pt x="5723166" y="3557047"/>
                  <a:pt x="5706401" y="3563334"/>
                </a:cubicBezTo>
                <a:cubicBezTo>
                  <a:pt x="5656488" y="3582003"/>
                  <a:pt x="5605244" y="3586003"/>
                  <a:pt x="5553045" y="3586003"/>
                </a:cubicBezTo>
                <a:cubicBezTo>
                  <a:pt x="5543518" y="3586003"/>
                  <a:pt x="5533802" y="3583338"/>
                  <a:pt x="5524660" y="3580480"/>
                </a:cubicBezTo>
                <a:cubicBezTo>
                  <a:pt x="5471316" y="3563334"/>
                  <a:pt x="5417784" y="3564857"/>
                  <a:pt x="5363491" y="3575336"/>
                </a:cubicBezTo>
                <a:cubicBezTo>
                  <a:pt x="5352250" y="3577622"/>
                  <a:pt x="5339677" y="3578003"/>
                  <a:pt x="5328438" y="3575718"/>
                </a:cubicBezTo>
                <a:cubicBezTo>
                  <a:pt x="5296812" y="3569049"/>
                  <a:pt x="5266141" y="3557999"/>
                  <a:pt x="5234326" y="3553237"/>
                </a:cubicBezTo>
                <a:cubicBezTo>
                  <a:pt x="5181748" y="3545426"/>
                  <a:pt x="5136216" y="3571715"/>
                  <a:pt x="5089162" y="3588862"/>
                </a:cubicBezTo>
                <a:cubicBezTo>
                  <a:pt x="5044391" y="3605055"/>
                  <a:pt x="5006292" y="3641632"/>
                  <a:pt x="4953328" y="3633440"/>
                </a:cubicBezTo>
                <a:cubicBezTo>
                  <a:pt x="4947996" y="3632678"/>
                  <a:pt x="4942089" y="3637822"/>
                  <a:pt x="4936184" y="3639155"/>
                </a:cubicBezTo>
                <a:cubicBezTo>
                  <a:pt x="4919991" y="3642776"/>
                  <a:pt x="4903799" y="3647155"/>
                  <a:pt x="4887415" y="3648872"/>
                </a:cubicBezTo>
                <a:cubicBezTo>
                  <a:pt x="4867412" y="3651158"/>
                  <a:pt x="4847027" y="3650397"/>
                  <a:pt x="4827024" y="3652301"/>
                </a:cubicBezTo>
                <a:cubicBezTo>
                  <a:pt x="4814166" y="3653444"/>
                  <a:pt x="4801401" y="3655539"/>
                  <a:pt x="4788661" y="3657349"/>
                </a:cubicBezTo>
                <a:lnTo>
                  <a:pt x="4785776" y="3657600"/>
                </a:lnTo>
                <a:lnTo>
                  <a:pt x="4726469" y="3657600"/>
                </a:lnTo>
                <a:lnTo>
                  <a:pt x="4719697" y="3656730"/>
                </a:lnTo>
                <a:cubicBezTo>
                  <a:pt x="4709482" y="3654539"/>
                  <a:pt x="4699289" y="3651920"/>
                  <a:pt x="4689098" y="3650205"/>
                </a:cubicBezTo>
                <a:cubicBezTo>
                  <a:pt x="4660331" y="3645442"/>
                  <a:pt x="4628705" y="3646776"/>
                  <a:pt x="4603368" y="3634584"/>
                </a:cubicBezTo>
                <a:cubicBezTo>
                  <a:pt x="4576318" y="3621629"/>
                  <a:pt x="4550599" y="3615723"/>
                  <a:pt x="4522596" y="3619723"/>
                </a:cubicBezTo>
                <a:cubicBezTo>
                  <a:pt x="4513260" y="3621057"/>
                  <a:pt x="4501257" y="3629059"/>
                  <a:pt x="4497068" y="3637249"/>
                </a:cubicBezTo>
                <a:cubicBezTo>
                  <a:pt x="4487731" y="3655538"/>
                  <a:pt x="4474969" y="3658778"/>
                  <a:pt x="4457632" y="3652490"/>
                </a:cubicBezTo>
                <a:cubicBezTo>
                  <a:pt x="4442581" y="3647155"/>
                  <a:pt x="4424104" y="3644490"/>
                  <a:pt x="4413817" y="3634201"/>
                </a:cubicBezTo>
                <a:cubicBezTo>
                  <a:pt x="4384668" y="3605055"/>
                  <a:pt x="4347518" y="3604103"/>
                  <a:pt x="4311323" y="3596293"/>
                </a:cubicBezTo>
                <a:cubicBezTo>
                  <a:pt x="4289227" y="3591528"/>
                  <a:pt x="4268649" y="3591338"/>
                  <a:pt x="4246551" y="3594576"/>
                </a:cubicBezTo>
                <a:cubicBezTo>
                  <a:pt x="4198546" y="3601816"/>
                  <a:pt x="4151870" y="3591528"/>
                  <a:pt x="4105766" y="3578384"/>
                </a:cubicBezTo>
                <a:cubicBezTo>
                  <a:pt x="4075285" y="3569622"/>
                  <a:pt x="4044043" y="3564287"/>
                  <a:pt x="4013753" y="3555333"/>
                </a:cubicBezTo>
                <a:cubicBezTo>
                  <a:pt x="3991083" y="3548474"/>
                  <a:pt x="3968414" y="3540282"/>
                  <a:pt x="3947648" y="3529234"/>
                </a:cubicBezTo>
                <a:cubicBezTo>
                  <a:pt x="3917546" y="3513040"/>
                  <a:pt x="3891259" y="3488655"/>
                  <a:pt x="3852966" y="3495133"/>
                </a:cubicBezTo>
                <a:cubicBezTo>
                  <a:pt x="3819245" y="3500847"/>
                  <a:pt x="3788766" y="3488847"/>
                  <a:pt x="3757902" y="3477416"/>
                </a:cubicBezTo>
                <a:cubicBezTo>
                  <a:pt x="3735231" y="3469034"/>
                  <a:pt x="3712565" y="3460459"/>
                  <a:pt x="3689131" y="3455126"/>
                </a:cubicBezTo>
                <a:cubicBezTo>
                  <a:pt x="3661315" y="3448839"/>
                  <a:pt x="3629882" y="3451507"/>
                  <a:pt x="3605116" y="3439885"/>
                </a:cubicBezTo>
                <a:cubicBezTo>
                  <a:pt x="3579206" y="3427693"/>
                  <a:pt x="3557682" y="3435885"/>
                  <a:pt x="3534629" y="3439315"/>
                </a:cubicBezTo>
                <a:cubicBezTo>
                  <a:pt x="3497862" y="3444649"/>
                  <a:pt x="3461282" y="3454555"/>
                  <a:pt x="3424135" y="3441982"/>
                </a:cubicBezTo>
                <a:cubicBezTo>
                  <a:pt x="3378986" y="3426741"/>
                  <a:pt x="3334216" y="3410358"/>
                  <a:pt x="3288877" y="3395880"/>
                </a:cubicBezTo>
                <a:cubicBezTo>
                  <a:pt x="3271348" y="3390353"/>
                  <a:pt x="3252492" y="3388067"/>
                  <a:pt x="3234202" y="3385591"/>
                </a:cubicBezTo>
                <a:cubicBezTo>
                  <a:pt x="3216867" y="3383495"/>
                  <a:pt x="3196102" y="3388830"/>
                  <a:pt x="3182763" y="3380829"/>
                </a:cubicBezTo>
                <a:cubicBezTo>
                  <a:pt x="3148472" y="3360255"/>
                  <a:pt x="3113231" y="3350158"/>
                  <a:pt x="3073604" y="3350158"/>
                </a:cubicBezTo>
                <a:cubicBezTo>
                  <a:pt x="3058743" y="3350158"/>
                  <a:pt x="3044264" y="3341584"/>
                  <a:pt x="3029216" y="3340059"/>
                </a:cubicBezTo>
                <a:cubicBezTo>
                  <a:pt x="3008639" y="3338155"/>
                  <a:pt x="2985016" y="3333011"/>
                  <a:pt x="2967110" y="3340251"/>
                </a:cubicBezTo>
                <a:cubicBezTo>
                  <a:pt x="2925008" y="3357397"/>
                  <a:pt x="2890910" y="3343107"/>
                  <a:pt x="2854140" y="3326153"/>
                </a:cubicBezTo>
                <a:cubicBezTo>
                  <a:pt x="2817943" y="3309389"/>
                  <a:pt x="2779842" y="3296055"/>
                  <a:pt x="2741360" y="3285003"/>
                </a:cubicBezTo>
                <a:cubicBezTo>
                  <a:pt x="2726882" y="3281003"/>
                  <a:pt x="2709548" y="3287672"/>
                  <a:pt x="2693543" y="3289005"/>
                </a:cubicBezTo>
                <a:cubicBezTo>
                  <a:pt x="2687827" y="3289386"/>
                  <a:pt x="2681540" y="3289958"/>
                  <a:pt x="2676398" y="3288053"/>
                </a:cubicBezTo>
                <a:cubicBezTo>
                  <a:pt x="2626677" y="3269763"/>
                  <a:pt x="2576191" y="3255857"/>
                  <a:pt x="2522279" y="3265382"/>
                </a:cubicBezTo>
                <a:cubicBezTo>
                  <a:pt x="2517327" y="3266335"/>
                  <a:pt x="2511800" y="3264239"/>
                  <a:pt x="2506847" y="3262905"/>
                </a:cubicBezTo>
                <a:cubicBezTo>
                  <a:pt x="2482652" y="3256047"/>
                  <a:pt x="2459029" y="3245189"/>
                  <a:pt x="2434456" y="3242712"/>
                </a:cubicBezTo>
                <a:cubicBezTo>
                  <a:pt x="2373874" y="3236616"/>
                  <a:pt x="2312915" y="3234138"/>
                  <a:pt x="2251948" y="3230138"/>
                </a:cubicBezTo>
                <a:cubicBezTo>
                  <a:pt x="2248138" y="3229949"/>
                  <a:pt x="2244137" y="3229949"/>
                  <a:pt x="2240710" y="3228614"/>
                </a:cubicBezTo>
                <a:cubicBezTo>
                  <a:pt x="2218229" y="3220422"/>
                  <a:pt x="2198608" y="3223090"/>
                  <a:pt x="2179556" y="3238711"/>
                </a:cubicBezTo>
                <a:cubicBezTo>
                  <a:pt x="2171173" y="3245569"/>
                  <a:pt x="2159743" y="3249189"/>
                  <a:pt x="2149267" y="3252999"/>
                </a:cubicBezTo>
                <a:cubicBezTo>
                  <a:pt x="2133834" y="3258715"/>
                  <a:pt x="2118023" y="3264239"/>
                  <a:pt x="2102021" y="3267859"/>
                </a:cubicBezTo>
                <a:cubicBezTo>
                  <a:pt x="2086208" y="3271288"/>
                  <a:pt x="2069254" y="3276049"/>
                  <a:pt x="2054013" y="3273384"/>
                </a:cubicBezTo>
                <a:cubicBezTo>
                  <a:pt x="2026581" y="3268622"/>
                  <a:pt x="2000479" y="3257953"/>
                  <a:pt x="1973429" y="3250903"/>
                </a:cubicBezTo>
                <a:cubicBezTo>
                  <a:pt x="1964094" y="3248426"/>
                  <a:pt x="1953806" y="3248809"/>
                  <a:pt x="1944092" y="3248617"/>
                </a:cubicBezTo>
                <a:cubicBezTo>
                  <a:pt x="1921800" y="3248047"/>
                  <a:pt x="1898940" y="3253571"/>
                  <a:pt x="1878748" y="3237759"/>
                </a:cubicBezTo>
                <a:cubicBezTo>
                  <a:pt x="1860079" y="3222899"/>
                  <a:pt x="1841216" y="3227280"/>
                  <a:pt x="1821596" y="3238520"/>
                </a:cubicBezTo>
                <a:cubicBezTo>
                  <a:pt x="1807497" y="3246522"/>
                  <a:pt x="1791496" y="3252809"/>
                  <a:pt x="1775684" y="3255857"/>
                </a:cubicBezTo>
                <a:cubicBezTo>
                  <a:pt x="1753965" y="3260047"/>
                  <a:pt x="1732439" y="3261763"/>
                  <a:pt x="1709006" y="3259285"/>
                </a:cubicBezTo>
                <a:cubicBezTo>
                  <a:pt x="1692431" y="3257571"/>
                  <a:pt x="1678904" y="3256809"/>
                  <a:pt x="1665950" y="3246713"/>
                </a:cubicBezTo>
                <a:cubicBezTo>
                  <a:pt x="1663856" y="3245189"/>
                  <a:pt x="1660046" y="3244807"/>
                  <a:pt x="1657188" y="3244999"/>
                </a:cubicBezTo>
                <a:cubicBezTo>
                  <a:pt x="1619658" y="3248237"/>
                  <a:pt x="1582510" y="3246522"/>
                  <a:pt x="1544598" y="3244234"/>
                </a:cubicBezTo>
                <a:cubicBezTo>
                  <a:pt x="1496403" y="3241189"/>
                  <a:pt x="1445725" y="3250141"/>
                  <a:pt x="1404006" y="3282146"/>
                </a:cubicBezTo>
                <a:cubicBezTo>
                  <a:pt x="1397909" y="3286910"/>
                  <a:pt x="1388765" y="3289005"/>
                  <a:pt x="1380762" y="3290149"/>
                </a:cubicBezTo>
                <a:cubicBezTo>
                  <a:pt x="1343044" y="3295101"/>
                  <a:pt x="1305132" y="3298530"/>
                  <a:pt x="1267411" y="3304055"/>
                </a:cubicBezTo>
                <a:cubicBezTo>
                  <a:pt x="1246837" y="3307103"/>
                  <a:pt x="1225310" y="3309770"/>
                  <a:pt x="1206641" y="3318153"/>
                </a:cubicBezTo>
                <a:cubicBezTo>
                  <a:pt x="1188354" y="3326343"/>
                  <a:pt x="1173681" y="3336059"/>
                  <a:pt x="1162823" y="3318915"/>
                </a:cubicBezTo>
                <a:cubicBezTo>
                  <a:pt x="1143394" y="3328059"/>
                  <a:pt x="1126437" y="3335680"/>
                  <a:pt x="1109865" y="3343870"/>
                </a:cubicBezTo>
                <a:cubicBezTo>
                  <a:pt x="1103767" y="3346918"/>
                  <a:pt x="1098623" y="3351872"/>
                  <a:pt x="1092527" y="3354730"/>
                </a:cubicBezTo>
                <a:cubicBezTo>
                  <a:pt x="1086048" y="3357778"/>
                  <a:pt x="1078810" y="3359682"/>
                  <a:pt x="1071762" y="3361207"/>
                </a:cubicBezTo>
                <a:cubicBezTo>
                  <a:pt x="1040327" y="3368065"/>
                  <a:pt x="1008894" y="3374351"/>
                  <a:pt x="977653" y="3381782"/>
                </a:cubicBezTo>
                <a:cubicBezTo>
                  <a:pt x="971554" y="3383305"/>
                  <a:pt x="966411" y="3389401"/>
                  <a:pt x="960887" y="3393401"/>
                </a:cubicBezTo>
                <a:cubicBezTo>
                  <a:pt x="957266" y="3396070"/>
                  <a:pt x="953648" y="3400070"/>
                  <a:pt x="949646" y="3400642"/>
                </a:cubicBezTo>
                <a:cubicBezTo>
                  <a:pt x="919165" y="3405214"/>
                  <a:pt x="888877" y="3410549"/>
                  <a:pt x="858205" y="3412834"/>
                </a:cubicBezTo>
                <a:cubicBezTo>
                  <a:pt x="832486" y="3414738"/>
                  <a:pt x="807719" y="3414168"/>
                  <a:pt x="801053" y="3447315"/>
                </a:cubicBezTo>
                <a:cubicBezTo>
                  <a:pt x="799909" y="3453032"/>
                  <a:pt x="791717" y="3459128"/>
                  <a:pt x="785432" y="3461984"/>
                </a:cubicBezTo>
                <a:cubicBezTo>
                  <a:pt x="767524" y="3470176"/>
                  <a:pt x="748471" y="3475701"/>
                  <a:pt x="730754" y="3484082"/>
                </a:cubicBezTo>
                <a:cubicBezTo>
                  <a:pt x="672650" y="3512088"/>
                  <a:pt x="611880" y="3529805"/>
                  <a:pt x="546917" y="3526566"/>
                </a:cubicBezTo>
                <a:cubicBezTo>
                  <a:pt x="526724" y="3525614"/>
                  <a:pt x="507102" y="3515326"/>
                  <a:pt x="494337" y="3511515"/>
                </a:cubicBezTo>
                <a:cubicBezTo>
                  <a:pt x="457572" y="3526566"/>
                  <a:pt x="426709" y="3541045"/>
                  <a:pt x="394511" y="3551903"/>
                </a:cubicBezTo>
                <a:cubicBezTo>
                  <a:pt x="366127" y="3561619"/>
                  <a:pt x="336408" y="3567715"/>
                  <a:pt x="307259" y="3574763"/>
                </a:cubicBezTo>
                <a:cubicBezTo>
                  <a:pt x="296590" y="3577432"/>
                  <a:pt x="285732" y="3578955"/>
                  <a:pt x="274873" y="3580290"/>
                </a:cubicBezTo>
                <a:cubicBezTo>
                  <a:pt x="240965" y="3584480"/>
                  <a:pt x="205529" y="3574384"/>
                  <a:pt x="172384" y="3590386"/>
                </a:cubicBezTo>
                <a:cubicBezTo>
                  <a:pt x="155046" y="3598768"/>
                  <a:pt x="137898" y="3608865"/>
                  <a:pt x="119613" y="3613247"/>
                </a:cubicBezTo>
                <a:cubicBezTo>
                  <a:pt x="99990" y="3618009"/>
                  <a:pt x="80794" y="3625439"/>
                  <a:pt x="61197" y="3630750"/>
                </a:cubicBezTo>
                <a:lnTo>
                  <a:pt x="544" y="3635521"/>
                </a:lnTo>
                <a:lnTo>
                  <a:pt x="544" y="3508282"/>
                </a:lnTo>
                <a:lnTo>
                  <a:pt x="0" y="3508282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54B958D7-7671-C8E4-45B9-F9F58E818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857610"/>
            <a:ext cx="12191456" cy="2849976"/>
            <a:chOff x="476" y="-3923157"/>
            <a:chExt cx="10667524" cy="249372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E482565-9420-4BA9-62F8-F3B85505C5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6416875-8848-ECF2-CBC5-EBD3A5541C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7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4523AA93-37FE-148E-C56A-183706BCB8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87075" y="5531455"/>
            <a:ext cx="1174610" cy="1145244"/>
          </a:xfrm>
          <a:prstGeom prst="rect">
            <a:avLst/>
          </a:prstGeom>
        </p:spPr>
      </p:pic>
      <p:sp>
        <p:nvSpPr>
          <p:cNvPr id="2" name="AutoShape 2" descr="Principles of Photography - JD Institute">
            <a:extLst>
              <a:ext uri="{FF2B5EF4-FFF2-40B4-BE49-F238E27FC236}">
                <a16:creationId xmlns:a16="http://schemas.microsoft.com/office/drawing/2014/main" id="{4BC550DB-5BD2-566F-E4B6-10117DE5C55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4055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C0E874-A105-E34C-6247-C4C16D0FA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F8446B12-7391-4711-8B31-112A0B896C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18EA16-A241-FF3A-3BF7-4F6086F5C868}"/>
              </a:ext>
            </a:extLst>
          </p:cNvPr>
          <p:cNvSpPr txBox="1"/>
          <p:nvPr/>
        </p:nvSpPr>
        <p:spPr>
          <a:xfrm>
            <a:off x="4297679" y="4149825"/>
            <a:ext cx="3918066" cy="1200329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7200" b="1" i="0" strike="noStrike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The Rules</a:t>
            </a:r>
          </a:p>
        </p:txBody>
      </p:sp>
      <p:pic>
        <p:nvPicPr>
          <p:cNvPr id="4" name="Picture 6" descr="Poetry By Heart">
            <a:extLst>
              <a:ext uri="{FF2B5EF4-FFF2-40B4-BE49-F238E27FC236}">
                <a16:creationId xmlns:a16="http://schemas.microsoft.com/office/drawing/2014/main" id="{3D1C9B43-D5B7-5775-EBDF-CFFAA641A4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0"/>
          <a:stretch>
            <a:fillRect/>
          </a:stretch>
        </p:blipFill>
        <p:spPr bwMode="auto">
          <a:xfrm>
            <a:off x="20" y="10"/>
            <a:ext cx="12191980" cy="3657590"/>
          </a:xfrm>
          <a:custGeom>
            <a:avLst/>
            <a:gdLst/>
            <a:ahLst/>
            <a:cxnLst/>
            <a:rect l="l" t="t" r="r" b="b"/>
            <a:pathLst>
              <a:path w="12192000" h="3657600">
                <a:moveTo>
                  <a:pt x="7230262" y="3468462"/>
                </a:moveTo>
                <a:lnTo>
                  <a:pt x="7197115" y="3474938"/>
                </a:lnTo>
                <a:lnTo>
                  <a:pt x="7214545" y="3473344"/>
                </a:lnTo>
                <a:cubicBezTo>
                  <a:pt x="7220308" y="3472558"/>
                  <a:pt x="7225785" y="3471224"/>
                  <a:pt x="7230262" y="3468462"/>
                </a:cubicBezTo>
                <a:close/>
                <a:moveTo>
                  <a:pt x="7009120" y="3411863"/>
                </a:moveTo>
                <a:lnTo>
                  <a:pt x="7021563" y="3422955"/>
                </a:lnTo>
                <a:lnTo>
                  <a:pt x="7021563" y="3422954"/>
                </a:lnTo>
                <a:close/>
                <a:moveTo>
                  <a:pt x="7768443" y="3303674"/>
                </a:moveTo>
                <a:lnTo>
                  <a:pt x="7768443" y="3303675"/>
                </a:lnTo>
                <a:lnTo>
                  <a:pt x="7792447" y="3326153"/>
                </a:lnTo>
                <a:cubicBezTo>
                  <a:pt x="7785969" y="3320057"/>
                  <a:pt x="7779301" y="3313961"/>
                  <a:pt x="7768443" y="3303674"/>
                </a:cubicBezTo>
                <a:close/>
                <a:moveTo>
                  <a:pt x="4038748" y="3301555"/>
                </a:moveTo>
                <a:lnTo>
                  <a:pt x="4030517" y="3313199"/>
                </a:lnTo>
                <a:cubicBezTo>
                  <a:pt x="4026230" y="3321105"/>
                  <a:pt x="4021242" y="3327345"/>
                  <a:pt x="4015609" y="3332050"/>
                </a:cubicBezTo>
                <a:lnTo>
                  <a:pt x="3996845" y="3341704"/>
                </a:lnTo>
                <a:cubicBezTo>
                  <a:pt x="4010562" y="3338155"/>
                  <a:pt x="4021944" y="3329011"/>
                  <a:pt x="4030518" y="3313199"/>
                </a:cubicBezTo>
                <a:close/>
                <a:moveTo>
                  <a:pt x="6245343" y="3298149"/>
                </a:moveTo>
                <a:lnTo>
                  <a:pt x="6274406" y="3304945"/>
                </a:lnTo>
                <a:lnTo>
                  <a:pt x="6291247" y="3311262"/>
                </a:lnTo>
                <a:lnTo>
                  <a:pt x="6291385" y="3311314"/>
                </a:lnTo>
                <a:lnTo>
                  <a:pt x="6306284" y="3317152"/>
                </a:lnTo>
                <a:lnTo>
                  <a:pt x="6308075" y="3317568"/>
                </a:lnTo>
                <a:lnTo>
                  <a:pt x="6313855" y="3319733"/>
                </a:lnTo>
                <a:cubicBezTo>
                  <a:pt x="6321454" y="3322121"/>
                  <a:pt x="6329151" y="3323858"/>
                  <a:pt x="6337048" y="3324296"/>
                </a:cubicBezTo>
                <a:lnTo>
                  <a:pt x="6308075" y="3317568"/>
                </a:lnTo>
                <a:lnTo>
                  <a:pt x="6291385" y="3311314"/>
                </a:lnTo>
                <a:lnTo>
                  <a:pt x="6276197" y="3305364"/>
                </a:lnTo>
                <a:lnTo>
                  <a:pt x="6274406" y="3304945"/>
                </a:lnTo>
                <a:lnTo>
                  <a:pt x="6268613" y="3302771"/>
                </a:lnTo>
                <a:cubicBezTo>
                  <a:pt x="6260996" y="3300370"/>
                  <a:pt x="6253273" y="3298613"/>
                  <a:pt x="6245343" y="3298149"/>
                </a:cubicBezTo>
                <a:close/>
                <a:moveTo>
                  <a:pt x="6558837" y="3268317"/>
                </a:moveTo>
                <a:cubicBezTo>
                  <a:pt x="6548970" y="3267668"/>
                  <a:pt x="6539355" y="3268073"/>
                  <a:pt x="6529984" y="3269763"/>
                </a:cubicBezTo>
                <a:lnTo>
                  <a:pt x="6589207" y="3273193"/>
                </a:lnTo>
                <a:cubicBezTo>
                  <a:pt x="6578825" y="3270668"/>
                  <a:pt x="6568705" y="3268966"/>
                  <a:pt x="6558837" y="3268317"/>
                </a:cubicBezTo>
                <a:close/>
                <a:moveTo>
                  <a:pt x="4834454" y="3207659"/>
                </a:moveTo>
                <a:cubicBezTo>
                  <a:pt x="4849504" y="3224138"/>
                  <a:pt x="4866316" y="3230376"/>
                  <a:pt x="4883986" y="3231901"/>
                </a:cubicBezTo>
                <a:lnTo>
                  <a:pt x="4858238" y="3225387"/>
                </a:lnTo>
                <a:cubicBezTo>
                  <a:pt x="4849945" y="3221578"/>
                  <a:pt x="4841981" y="3215898"/>
                  <a:pt x="4834454" y="3207659"/>
                </a:cubicBezTo>
                <a:close/>
                <a:moveTo>
                  <a:pt x="5056443" y="3205325"/>
                </a:moveTo>
                <a:lnTo>
                  <a:pt x="5072589" y="3206105"/>
                </a:lnTo>
                <a:cubicBezTo>
                  <a:pt x="5078053" y="3207563"/>
                  <a:pt x="5083590" y="3210326"/>
                  <a:pt x="5089162" y="3214707"/>
                </a:cubicBezTo>
                <a:cubicBezTo>
                  <a:pt x="5078020" y="3205944"/>
                  <a:pt x="5067015" y="3203658"/>
                  <a:pt x="5056443" y="3205325"/>
                </a:cubicBezTo>
                <a:close/>
                <a:moveTo>
                  <a:pt x="739852" y="2905443"/>
                </a:moveTo>
                <a:cubicBezTo>
                  <a:pt x="733899" y="2911992"/>
                  <a:pt x="728660" y="2919613"/>
                  <a:pt x="724278" y="2926662"/>
                </a:cubicBezTo>
                <a:cubicBezTo>
                  <a:pt x="719849" y="2933806"/>
                  <a:pt x="714527" y="2939152"/>
                  <a:pt x="708621" y="2942822"/>
                </a:cubicBezTo>
                <a:lnTo>
                  <a:pt x="691439" y="2948297"/>
                </a:lnTo>
                <a:lnTo>
                  <a:pt x="708622" y="2942822"/>
                </a:lnTo>
                <a:cubicBezTo>
                  <a:pt x="714527" y="2939152"/>
                  <a:pt x="719849" y="2933806"/>
                  <a:pt x="724279" y="2926662"/>
                </a:cubicBezTo>
                <a:cubicBezTo>
                  <a:pt x="728660" y="2919613"/>
                  <a:pt x="733899" y="2911992"/>
                  <a:pt x="739852" y="2905443"/>
                </a:cubicBezTo>
                <a:close/>
                <a:moveTo>
                  <a:pt x="8934151" y="2836933"/>
                </a:moveTo>
                <a:cubicBezTo>
                  <a:pt x="8940248" y="2842173"/>
                  <a:pt x="8947058" y="2847506"/>
                  <a:pt x="8954249" y="2851864"/>
                </a:cubicBezTo>
                <a:lnTo>
                  <a:pt x="8962389" y="2855163"/>
                </a:lnTo>
                <a:lnTo>
                  <a:pt x="8954250" y="2851864"/>
                </a:lnTo>
                <a:cubicBezTo>
                  <a:pt x="8947058" y="2847506"/>
                  <a:pt x="8940248" y="2842173"/>
                  <a:pt x="8934151" y="2836933"/>
                </a:cubicBezTo>
                <a:close/>
                <a:moveTo>
                  <a:pt x="2314816" y="2835337"/>
                </a:moveTo>
                <a:cubicBezTo>
                  <a:pt x="2309720" y="2836314"/>
                  <a:pt x="2304339" y="2838362"/>
                  <a:pt x="2300909" y="2840743"/>
                </a:cubicBezTo>
                <a:cubicBezTo>
                  <a:pt x="2267856" y="2863985"/>
                  <a:pt x="2242281" y="2875891"/>
                  <a:pt x="2216515" y="2876487"/>
                </a:cubicBezTo>
                <a:cubicBezTo>
                  <a:pt x="2242281" y="2875891"/>
                  <a:pt x="2267856" y="2863985"/>
                  <a:pt x="2300910" y="2840743"/>
                </a:cubicBezTo>
                <a:close/>
                <a:moveTo>
                  <a:pt x="1916629" y="2813600"/>
                </a:moveTo>
                <a:lnTo>
                  <a:pt x="1907132" y="2816930"/>
                </a:lnTo>
                <a:lnTo>
                  <a:pt x="1866619" y="2826615"/>
                </a:lnTo>
                <a:lnTo>
                  <a:pt x="1907133" y="2816930"/>
                </a:lnTo>
                <a:close/>
                <a:moveTo>
                  <a:pt x="2058204" y="2802832"/>
                </a:moveTo>
                <a:cubicBezTo>
                  <a:pt x="2076636" y="2804546"/>
                  <a:pt x="2095174" y="2805403"/>
                  <a:pt x="2108194" y="2817539"/>
                </a:cubicBezTo>
                <a:cubicBezTo>
                  <a:pt x="2095175" y="2805403"/>
                  <a:pt x="2076636" y="2804546"/>
                  <a:pt x="2058204" y="2802832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810707"/>
                </a:lnTo>
                <a:cubicBezTo>
                  <a:pt x="12192000" y="826330"/>
                  <a:pt x="12192000" y="835855"/>
                  <a:pt x="12192000" y="845570"/>
                </a:cubicBezTo>
                <a:lnTo>
                  <a:pt x="12192000" y="1243302"/>
                </a:lnTo>
                <a:lnTo>
                  <a:pt x="12160947" y="1271923"/>
                </a:lnTo>
                <a:cubicBezTo>
                  <a:pt x="12118083" y="1293449"/>
                  <a:pt x="12072360" y="1312882"/>
                  <a:pt x="12026448" y="1332123"/>
                </a:cubicBezTo>
                <a:cubicBezTo>
                  <a:pt x="12013114" y="1337649"/>
                  <a:pt x="11998443" y="1340697"/>
                  <a:pt x="11986443" y="1348126"/>
                </a:cubicBezTo>
                <a:cubicBezTo>
                  <a:pt x="11931195" y="1382036"/>
                  <a:pt x="11877664" y="1418614"/>
                  <a:pt x="11821656" y="1451191"/>
                </a:cubicBezTo>
                <a:cubicBezTo>
                  <a:pt x="11763931" y="1484910"/>
                  <a:pt x="11712304" y="1524726"/>
                  <a:pt x="11672489" y="1578639"/>
                </a:cubicBezTo>
                <a:cubicBezTo>
                  <a:pt x="11635529" y="1628743"/>
                  <a:pt x="11599714" y="1679607"/>
                  <a:pt x="11562947" y="1729900"/>
                </a:cubicBezTo>
                <a:cubicBezTo>
                  <a:pt x="11553613" y="1742665"/>
                  <a:pt x="11545039" y="1757715"/>
                  <a:pt x="11532275" y="1765907"/>
                </a:cubicBezTo>
                <a:cubicBezTo>
                  <a:pt x="11505795" y="1783052"/>
                  <a:pt x="11476838" y="1796959"/>
                  <a:pt x="11448453" y="1811057"/>
                </a:cubicBezTo>
                <a:cubicBezTo>
                  <a:pt x="11424069" y="1823059"/>
                  <a:pt x="11398160" y="1832011"/>
                  <a:pt x="11374346" y="1844966"/>
                </a:cubicBezTo>
                <a:cubicBezTo>
                  <a:pt x="11355296" y="1855255"/>
                  <a:pt x="11338339" y="1869543"/>
                  <a:pt x="11320623" y="1882497"/>
                </a:cubicBezTo>
                <a:cubicBezTo>
                  <a:pt x="11305192" y="1893736"/>
                  <a:pt x="11288238" y="1903452"/>
                  <a:pt x="11275283" y="1916978"/>
                </a:cubicBezTo>
                <a:cubicBezTo>
                  <a:pt x="11243658" y="1949745"/>
                  <a:pt x="11211843" y="1981940"/>
                  <a:pt x="11172600" y="2006136"/>
                </a:cubicBezTo>
                <a:cubicBezTo>
                  <a:pt x="11133927" y="2030138"/>
                  <a:pt x="11097350" y="2057001"/>
                  <a:pt x="11058869" y="2081386"/>
                </a:cubicBezTo>
                <a:cubicBezTo>
                  <a:pt x="11021146" y="2105199"/>
                  <a:pt x="10987046" y="2131297"/>
                  <a:pt x="10967423" y="2173591"/>
                </a:cubicBezTo>
                <a:cubicBezTo>
                  <a:pt x="10958661" y="2192259"/>
                  <a:pt x="10946279" y="2212644"/>
                  <a:pt x="10929704" y="2223503"/>
                </a:cubicBezTo>
                <a:cubicBezTo>
                  <a:pt x="10906081" y="2238934"/>
                  <a:pt x="10876171" y="2244459"/>
                  <a:pt x="10850453" y="2257603"/>
                </a:cubicBezTo>
                <a:cubicBezTo>
                  <a:pt x="10820162" y="2273034"/>
                  <a:pt x="10785111" y="2286370"/>
                  <a:pt x="10764534" y="2310945"/>
                </a:cubicBezTo>
                <a:cubicBezTo>
                  <a:pt x="10746246" y="2332855"/>
                  <a:pt x="10727767" y="2349999"/>
                  <a:pt x="10703573" y="2363905"/>
                </a:cubicBezTo>
                <a:cubicBezTo>
                  <a:pt x="10686617" y="2373622"/>
                  <a:pt x="10674046" y="2391338"/>
                  <a:pt x="10656519" y="2399340"/>
                </a:cubicBezTo>
                <a:cubicBezTo>
                  <a:pt x="10633467" y="2410009"/>
                  <a:pt x="10610225" y="2418391"/>
                  <a:pt x="10590031" y="2434966"/>
                </a:cubicBezTo>
                <a:cubicBezTo>
                  <a:pt x="10569075" y="2452110"/>
                  <a:pt x="10545263" y="2465636"/>
                  <a:pt x="10523354" y="2481639"/>
                </a:cubicBezTo>
                <a:cubicBezTo>
                  <a:pt x="10511734" y="2490211"/>
                  <a:pt x="10502208" y="2501451"/>
                  <a:pt x="10490969" y="2510406"/>
                </a:cubicBezTo>
                <a:cubicBezTo>
                  <a:pt x="10470394" y="2526788"/>
                  <a:pt x="10449438" y="2542791"/>
                  <a:pt x="10428291" y="2558222"/>
                </a:cubicBezTo>
                <a:cubicBezTo>
                  <a:pt x="10407146" y="2573655"/>
                  <a:pt x="10386952" y="2591561"/>
                  <a:pt x="10363709" y="2602801"/>
                </a:cubicBezTo>
                <a:cubicBezTo>
                  <a:pt x="10324086" y="2621851"/>
                  <a:pt x="10280840" y="2633282"/>
                  <a:pt x="10242357" y="2653857"/>
                </a:cubicBezTo>
                <a:cubicBezTo>
                  <a:pt x="10203304" y="2674811"/>
                  <a:pt x="10166536" y="2701103"/>
                  <a:pt x="10131863" y="2728915"/>
                </a:cubicBezTo>
                <a:cubicBezTo>
                  <a:pt x="10104430" y="2750824"/>
                  <a:pt x="10078713" y="2772543"/>
                  <a:pt x="10044230" y="2783782"/>
                </a:cubicBezTo>
                <a:cubicBezTo>
                  <a:pt x="10024990" y="2790070"/>
                  <a:pt x="10004797" y="2803786"/>
                  <a:pt x="9993175" y="2819789"/>
                </a:cubicBezTo>
                <a:cubicBezTo>
                  <a:pt x="9968027" y="2854649"/>
                  <a:pt x="9935832" y="2879226"/>
                  <a:pt x="9899446" y="2900182"/>
                </a:cubicBezTo>
                <a:cubicBezTo>
                  <a:pt x="9850865" y="2928376"/>
                  <a:pt x="9802858" y="2957143"/>
                  <a:pt x="9754088" y="2984766"/>
                </a:cubicBezTo>
                <a:cubicBezTo>
                  <a:pt x="9725323" y="3001151"/>
                  <a:pt x="9696749" y="3018485"/>
                  <a:pt x="9666265" y="3030488"/>
                </a:cubicBezTo>
                <a:cubicBezTo>
                  <a:pt x="9603971" y="3055255"/>
                  <a:pt x="9540152" y="3076399"/>
                  <a:pt x="9477283" y="3099451"/>
                </a:cubicBezTo>
                <a:cubicBezTo>
                  <a:pt x="9456709" y="3106880"/>
                  <a:pt x="9437278" y="3117549"/>
                  <a:pt x="9416321" y="3124026"/>
                </a:cubicBezTo>
                <a:cubicBezTo>
                  <a:pt x="9393650" y="3131075"/>
                  <a:pt x="9369267" y="3133171"/>
                  <a:pt x="9346597" y="3140219"/>
                </a:cubicBezTo>
                <a:cubicBezTo>
                  <a:pt x="9308875" y="3151840"/>
                  <a:pt x="9272298" y="3166701"/>
                  <a:pt x="9234579" y="3178511"/>
                </a:cubicBezTo>
                <a:cubicBezTo>
                  <a:pt x="9161805" y="3201182"/>
                  <a:pt x="9088840" y="3222899"/>
                  <a:pt x="9015878" y="3244426"/>
                </a:cubicBezTo>
                <a:cubicBezTo>
                  <a:pt x="9000257" y="3248999"/>
                  <a:pt x="8983301" y="3249570"/>
                  <a:pt x="8967871" y="3254523"/>
                </a:cubicBezTo>
                <a:cubicBezTo>
                  <a:pt x="8926911" y="3267859"/>
                  <a:pt x="8886142" y="3282336"/>
                  <a:pt x="8845565" y="3297007"/>
                </a:cubicBezTo>
                <a:cubicBezTo>
                  <a:pt x="8820990" y="3305961"/>
                  <a:pt x="8796985" y="3317009"/>
                  <a:pt x="8772219" y="3325582"/>
                </a:cubicBezTo>
                <a:cubicBezTo>
                  <a:pt x="8752407" y="3332440"/>
                  <a:pt x="8732023" y="3337774"/>
                  <a:pt x="8711448" y="3341966"/>
                </a:cubicBezTo>
                <a:cubicBezTo>
                  <a:pt x="8693731" y="3345586"/>
                  <a:pt x="8675253" y="3345203"/>
                  <a:pt x="8657726" y="3349586"/>
                </a:cubicBezTo>
                <a:cubicBezTo>
                  <a:pt x="8610288" y="3361397"/>
                  <a:pt x="8563425" y="3374733"/>
                  <a:pt x="8516369" y="3387305"/>
                </a:cubicBezTo>
                <a:cubicBezTo>
                  <a:pt x="8497511" y="3392259"/>
                  <a:pt x="8478269" y="3395880"/>
                  <a:pt x="8459979" y="3402166"/>
                </a:cubicBezTo>
                <a:cubicBezTo>
                  <a:pt x="8411019" y="3418741"/>
                  <a:pt x="8362822" y="3437599"/>
                  <a:pt x="8313671" y="3453222"/>
                </a:cubicBezTo>
                <a:cubicBezTo>
                  <a:pt x="8272903" y="3466176"/>
                  <a:pt x="8230992" y="3475510"/>
                  <a:pt x="8189651" y="3486941"/>
                </a:cubicBezTo>
                <a:cubicBezTo>
                  <a:pt x="8172124" y="3491895"/>
                  <a:pt x="8155359" y="3498943"/>
                  <a:pt x="8137835" y="3503134"/>
                </a:cubicBezTo>
                <a:cubicBezTo>
                  <a:pt x="8098590" y="3512659"/>
                  <a:pt x="8058774" y="3520659"/>
                  <a:pt x="8019339" y="3530186"/>
                </a:cubicBezTo>
                <a:cubicBezTo>
                  <a:pt x="7996859" y="3535710"/>
                  <a:pt x="7975142" y="3545617"/>
                  <a:pt x="7952280" y="3549237"/>
                </a:cubicBezTo>
                <a:cubicBezTo>
                  <a:pt x="7897987" y="3557809"/>
                  <a:pt x="7843311" y="3563905"/>
                  <a:pt x="7788636" y="3570763"/>
                </a:cubicBezTo>
                <a:cubicBezTo>
                  <a:pt x="7732247" y="3577811"/>
                  <a:pt x="7676047" y="3585242"/>
                  <a:pt x="7619655" y="3591528"/>
                </a:cubicBezTo>
                <a:cubicBezTo>
                  <a:pt x="7588795" y="3594768"/>
                  <a:pt x="7557742" y="3595338"/>
                  <a:pt x="7526880" y="3598386"/>
                </a:cubicBezTo>
                <a:cubicBezTo>
                  <a:pt x="7499828" y="3601055"/>
                  <a:pt x="7472967" y="3606007"/>
                  <a:pt x="7445916" y="3609247"/>
                </a:cubicBezTo>
                <a:cubicBezTo>
                  <a:pt x="7422483" y="3611913"/>
                  <a:pt x="7398860" y="3613437"/>
                  <a:pt x="7375428" y="3616105"/>
                </a:cubicBezTo>
                <a:cubicBezTo>
                  <a:pt x="7337899" y="3620485"/>
                  <a:pt x="7300559" y="3625439"/>
                  <a:pt x="7263220" y="3630011"/>
                </a:cubicBezTo>
                <a:cubicBezTo>
                  <a:pt x="7247599" y="3631726"/>
                  <a:pt x="7231214" y="3636488"/>
                  <a:pt x="7216547" y="3633632"/>
                </a:cubicBezTo>
                <a:cubicBezTo>
                  <a:pt x="7179587" y="3626391"/>
                  <a:pt x="7143199" y="3628487"/>
                  <a:pt x="7106432" y="3633440"/>
                </a:cubicBezTo>
                <a:cubicBezTo>
                  <a:pt x="7093860" y="3635155"/>
                  <a:pt x="7080334" y="3634774"/>
                  <a:pt x="7068141" y="3631536"/>
                </a:cubicBezTo>
                <a:cubicBezTo>
                  <a:pt x="7043184" y="3625057"/>
                  <a:pt x="7018991" y="3615913"/>
                  <a:pt x="6994415" y="3607913"/>
                </a:cubicBezTo>
                <a:cubicBezTo>
                  <a:pt x="6991747" y="3606961"/>
                  <a:pt x="6988509" y="3606769"/>
                  <a:pt x="6985653" y="3606199"/>
                </a:cubicBezTo>
                <a:cubicBezTo>
                  <a:pt x="6969457" y="3602959"/>
                  <a:pt x="6953457" y="3599720"/>
                  <a:pt x="6937263" y="3596863"/>
                </a:cubicBezTo>
                <a:cubicBezTo>
                  <a:pt x="6928501" y="3595338"/>
                  <a:pt x="6919547" y="3595149"/>
                  <a:pt x="6910782" y="3593814"/>
                </a:cubicBezTo>
                <a:cubicBezTo>
                  <a:pt x="6876872" y="3588480"/>
                  <a:pt x="6839534" y="3597434"/>
                  <a:pt x="6810195" y="3574384"/>
                </a:cubicBezTo>
                <a:cubicBezTo>
                  <a:pt x="6791144" y="3559523"/>
                  <a:pt x="6772665" y="3562953"/>
                  <a:pt x="6752283" y="3565239"/>
                </a:cubicBezTo>
                <a:cubicBezTo>
                  <a:pt x="6736851" y="3566953"/>
                  <a:pt x="6721038" y="3566382"/>
                  <a:pt x="6705417" y="3566574"/>
                </a:cubicBezTo>
                <a:cubicBezTo>
                  <a:pt x="6677984" y="3567143"/>
                  <a:pt x="6650551" y="3567335"/>
                  <a:pt x="6623118" y="3568287"/>
                </a:cubicBezTo>
                <a:cubicBezTo>
                  <a:pt x="6614353" y="3568667"/>
                  <a:pt x="6605401" y="3573432"/>
                  <a:pt x="6596828" y="3572670"/>
                </a:cubicBezTo>
                <a:cubicBezTo>
                  <a:pt x="6557201" y="3569049"/>
                  <a:pt x="6517576" y="3563334"/>
                  <a:pt x="6477951" y="3560095"/>
                </a:cubicBezTo>
                <a:cubicBezTo>
                  <a:pt x="6455472" y="3558191"/>
                  <a:pt x="6432420" y="3561809"/>
                  <a:pt x="6410131" y="3559143"/>
                </a:cubicBezTo>
                <a:cubicBezTo>
                  <a:pt x="6384414" y="3556095"/>
                  <a:pt x="6359268" y="3548285"/>
                  <a:pt x="6333739" y="3543520"/>
                </a:cubicBezTo>
                <a:cubicBezTo>
                  <a:pt x="6326691" y="3542189"/>
                  <a:pt x="6318880" y="3543903"/>
                  <a:pt x="6311449" y="3544282"/>
                </a:cubicBezTo>
                <a:cubicBezTo>
                  <a:pt x="6303068" y="3544664"/>
                  <a:pt x="6294876" y="3545426"/>
                  <a:pt x="6286493" y="3545617"/>
                </a:cubicBezTo>
                <a:cubicBezTo>
                  <a:pt x="6260964" y="3545999"/>
                  <a:pt x="6235437" y="3545426"/>
                  <a:pt x="6209909" y="3546761"/>
                </a:cubicBezTo>
                <a:cubicBezTo>
                  <a:pt x="6194288" y="3547522"/>
                  <a:pt x="6177905" y="3555333"/>
                  <a:pt x="6163425" y="3552474"/>
                </a:cubicBezTo>
                <a:cubicBezTo>
                  <a:pt x="6133897" y="3546951"/>
                  <a:pt x="6104368" y="3559333"/>
                  <a:pt x="6074842" y="3549047"/>
                </a:cubicBezTo>
                <a:cubicBezTo>
                  <a:pt x="6065695" y="3545999"/>
                  <a:pt x="6053124" y="3553619"/>
                  <a:pt x="6042072" y="3553999"/>
                </a:cubicBezTo>
                <a:cubicBezTo>
                  <a:pt x="6014449" y="3554951"/>
                  <a:pt x="5986828" y="3554761"/>
                  <a:pt x="5959204" y="3554571"/>
                </a:cubicBezTo>
                <a:cubicBezTo>
                  <a:pt x="5934438" y="3554381"/>
                  <a:pt x="5908719" y="3557047"/>
                  <a:pt x="5884906" y="3551713"/>
                </a:cubicBezTo>
                <a:cubicBezTo>
                  <a:pt x="5859949" y="3545999"/>
                  <a:pt x="5837472" y="3546761"/>
                  <a:pt x="5813276" y="3553237"/>
                </a:cubicBezTo>
                <a:cubicBezTo>
                  <a:pt x="5796702" y="3557619"/>
                  <a:pt x="5779174" y="3558191"/>
                  <a:pt x="5762029" y="3559523"/>
                </a:cubicBezTo>
                <a:cubicBezTo>
                  <a:pt x="5743551" y="3561047"/>
                  <a:pt x="5723166" y="3557047"/>
                  <a:pt x="5706401" y="3563334"/>
                </a:cubicBezTo>
                <a:cubicBezTo>
                  <a:pt x="5656488" y="3582003"/>
                  <a:pt x="5605244" y="3586003"/>
                  <a:pt x="5553045" y="3586003"/>
                </a:cubicBezTo>
                <a:cubicBezTo>
                  <a:pt x="5543518" y="3586003"/>
                  <a:pt x="5533802" y="3583338"/>
                  <a:pt x="5524660" y="3580480"/>
                </a:cubicBezTo>
                <a:cubicBezTo>
                  <a:pt x="5471316" y="3563334"/>
                  <a:pt x="5417784" y="3564857"/>
                  <a:pt x="5363491" y="3575336"/>
                </a:cubicBezTo>
                <a:cubicBezTo>
                  <a:pt x="5352250" y="3577622"/>
                  <a:pt x="5339677" y="3578003"/>
                  <a:pt x="5328438" y="3575718"/>
                </a:cubicBezTo>
                <a:cubicBezTo>
                  <a:pt x="5296812" y="3569049"/>
                  <a:pt x="5266141" y="3557999"/>
                  <a:pt x="5234326" y="3553237"/>
                </a:cubicBezTo>
                <a:cubicBezTo>
                  <a:pt x="5181748" y="3545426"/>
                  <a:pt x="5136216" y="3571715"/>
                  <a:pt x="5089162" y="3588862"/>
                </a:cubicBezTo>
                <a:cubicBezTo>
                  <a:pt x="5044391" y="3605055"/>
                  <a:pt x="5006292" y="3641632"/>
                  <a:pt x="4953328" y="3633440"/>
                </a:cubicBezTo>
                <a:cubicBezTo>
                  <a:pt x="4947996" y="3632678"/>
                  <a:pt x="4942089" y="3637822"/>
                  <a:pt x="4936184" y="3639155"/>
                </a:cubicBezTo>
                <a:cubicBezTo>
                  <a:pt x="4919991" y="3642776"/>
                  <a:pt x="4903799" y="3647155"/>
                  <a:pt x="4887415" y="3648872"/>
                </a:cubicBezTo>
                <a:cubicBezTo>
                  <a:pt x="4867412" y="3651158"/>
                  <a:pt x="4847027" y="3650397"/>
                  <a:pt x="4827024" y="3652301"/>
                </a:cubicBezTo>
                <a:cubicBezTo>
                  <a:pt x="4814166" y="3653444"/>
                  <a:pt x="4801401" y="3655539"/>
                  <a:pt x="4788661" y="3657349"/>
                </a:cubicBezTo>
                <a:lnTo>
                  <a:pt x="4785776" y="3657600"/>
                </a:lnTo>
                <a:lnTo>
                  <a:pt x="4726469" y="3657600"/>
                </a:lnTo>
                <a:lnTo>
                  <a:pt x="4719697" y="3656730"/>
                </a:lnTo>
                <a:cubicBezTo>
                  <a:pt x="4709482" y="3654539"/>
                  <a:pt x="4699289" y="3651920"/>
                  <a:pt x="4689098" y="3650205"/>
                </a:cubicBezTo>
                <a:cubicBezTo>
                  <a:pt x="4660331" y="3645442"/>
                  <a:pt x="4628705" y="3646776"/>
                  <a:pt x="4603368" y="3634584"/>
                </a:cubicBezTo>
                <a:cubicBezTo>
                  <a:pt x="4576318" y="3621629"/>
                  <a:pt x="4550599" y="3615723"/>
                  <a:pt x="4522596" y="3619723"/>
                </a:cubicBezTo>
                <a:cubicBezTo>
                  <a:pt x="4513260" y="3621057"/>
                  <a:pt x="4501257" y="3629059"/>
                  <a:pt x="4497068" y="3637249"/>
                </a:cubicBezTo>
                <a:cubicBezTo>
                  <a:pt x="4487731" y="3655538"/>
                  <a:pt x="4474969" y="3658778"/>
                  <a:pt x="4457632" y="3652490"/>
                </a:cubicBezTo>
                <a:cubicBezTo>
                  <a:pt x="4442581" y="3647155"/>
                  <a:pt x="4424104" y="3644490"/>
                  <a:pt x="4413817" y="3634201"/>
                </a:cubicBezTo>
                <a:cubicBezTo>
                  <a:pt x="4384668" y="3605055"/>
                  <a:pt x="4347518" y="3604103"/>
                  <a:pt x="4311323" y="3596293"/>
                </a:cubicBezTo>
                <a:cubicBezTo>
                  <a:pt x="4289227" y="3591528"/>
                  <a:pt x="4268649" y="3591338"/>
                  <a:pt x="4246551" y="3594576"/>
                </a:cubicBezTo>
                <a:cubicBezTo>
                  <a:pt x="4198546" y="3601816"/>
                  <a:pt x="4151870" y="3591528"/>
                  <a:pt x="4105766" y="3578384"/>
                </a:cubicBezTo>
                <a:cubicBezTo>
                  <a:pt x="4075285" y="3569622"/>
                  <a:pt x="4044043" y="3564287"/>
                  <a:pt x="4013753" y="3555333"/>
                </a:cubicBezTo>
                <a:cubicBezTo>
                  <a:pt x="3991083" y="3548474"/>
                  <a:pt x="3968414" y="3540282"/>
                  <a:pt x="3947648" y="3529234"/>
                </a:cubicBezTo>
                <a:cubicBezTo>
                  <a:pt x="3917546" y="3513040"/>
                  <a:pt x="3891259" y="3488655"/>
                  <a:pt x="3852966" y="3495133"/>
                </a:cubicBezTo>
                <a:cubicBezTo>
                  <a:pt x="3819245" y="3500847"/>
                  <a:pt x="3788766" y="3488847"/>
                  <a:pt x="3757902" y="3477416"/>
                </a:cubicBezTo>
                <a:cubicBezTo>
                  <a:pt x="3735231" y="3469034"/>
                  <a:pt x="3712565" y="3460459"/>
                  <a:pt x="3689131" y="3455126"/>
                </a:cubicBezTo>
                <a:cubicBezTo>
                  <a:pt x="3661315" y="3448839"/>
                  <a:pt x="3629882" y="3451507"/>
                  <a:pt x="3605116" y="3439885"/>
                </a:cubicBezTo>
                <a:cubicBezTo>
                  <a:pt x="3579206" y="3427693"/>
                  <a:pt x="3557682" y="3435885"/>
                  <a:pt x="3534629" y="3439315"/>
                </a:cubicBezTo>
                <a:cubicBezTo>
                  <a:pt x="3497862" y="3444649"/>
                  <a:pt x="3461282" y="3454555"/>
                  <a:pt x="3424135" y="3441982"/>
                </a:cubicBezTo>
                <a:cubicBezTo>
                  <a:pt x="3378986" y="3426741"/>
                  <a:pt x="3334216" y="3410358"/>
                  <a:pt x="3288877" y="3395880"/>
                </a:cubicBezTo>
                <a:cubicBezTo>
                  <a:pt x="3271348" y="3390353"/>
                  <a:pt x="3252492" y="3388067"/>
                  <a:pt x="3234202" y="3385591"/>
                </a:cubicBezTo>
                <a:cubicBezTo>
                  <a:pt x="3216867" y="3383495"/>
                  <a:pt x="3196102" y="3388830"/>
                  <a:pt x="3182763" y="3380829"/>
                </a:cubicBezTo>
                <a:cubicBezTo>
                  <a:pt x="3148472" y="3360255"/>
                  <a:pt x="3113231" y="3350158"/>
                  <a:pt x="3073604" y="3350158"/>
                </a:cubicBezTo>
                <a:cubicBezTo>
                  <a:pt x="3058743" y="3350158"/>
                  <a:pt x="3044264" y="3341584"/>
                  <a:pt x="3029216" y="3340059"/>
                </a:cubicBezTo>
                <a:cubicBezTo>
                  <a:pt x="3008639" y="3338155"/>
                  <a:pt x="2985016" y="3333011"/>
                  <a:pt x="2967110" y="3340251"/>
                </a:cubicBezTo>
                <a:cubicBezTo>
                  <a:pt x="2925008" y="3357397"/>
                  <a:pt x="2890910" y="3343107"/>
                  <a:pt x="2854140" y="3326153"/>
                </a:cubicBezTo>
                <a:cubicBezTo>
                  <a:pt x="2817943" y="3309389"/>
                  <a:pt x="2779842" y="3296055"/>
                  <a:pt x="2741360" y="3285003"/>
                </a:cubicBezTo>
                <a:cubicBezTo>
                  <a:pt x="2726882" y="3281003"/>
                  <a:pt x="2709548" y="3287672"/>
                  <a:pt x="2693543" y="3289005"/>
                </a:cubicBezTo>
                <a:cubicBezTo>
                  <a:pt x="2687827" y="3289386"/>
                  <a:pt x="2681540" y="3289958"/>
                  <a:pt x="2676398" y="3288053"/>
                </a:cubicBezTo>
                <a:cubicBezTo>
                  <a:pt x="2626677" y="3269763"/>
                  <a:pt x="2576191" y="3255857"/>
                  <a:pt x="2522279" y="3265382"/>
                </a:cubicBezTo>
                <a:cubicBezTo>
                  <a:pt x="2517327" y="3266335"/>
                  <a:pt x="2511800" y="3264239"/>
                  <a:pt x="2506847" y="3262905"/>
                </a:cubicBezTo>
                <a:cubicBezTo>
                  <a:pt x="2482652" y="3256047"/>
                  <a:pt x="2459029" y="3245189"/>
                  <a:pt x="2434456" y="3242712"/>
                </a:cubicBezTo>
                <a:cubicBezTo>
                  <a:pt x="2373874" y="3236616"/>
                  <a:pt x="2312915" y="3234138"/>
                  <a:pt x="2251948" y="3230138"/>
                </a:cubicBezTo>
                <a:cubicBezTo>
                  <a:pt x="2248138" y="3229949"/>
                  <a:pt x="2244137" y="3229949"/>
                  <a:pt x="2240710" y="3228614"/>
                </a:cubicBezTo>
                <a:cubicBezTo>
                  <a:pt x="2218229" y="3220422"/>
                  <a:pt x="2198608" y="3223090"/>
                  <a:pt x="2179556" y="3238711"/>
                </a:cubicBezTo>
                <a:cubicBezTo>
                  <a:pt x="2171173" y="3245569"/>
                  <a:pt x="2159743" y="3249189"/>
                  <a:pt x="2149267" y="3252999"/>
                </a:cubicBezTo>
                <a:cubicBezTo>
                  <a:pt x="2133834" y="3258715"/>
                  <a:pt x="2118023" y="3264239"/>
                  <a:pt x="2102021" y="3267859"/>
                </a:cubicBezTo>
                <a:cubicBezTo>
                  <a:pt x="2086208" y="3271288"/>
                  <a:pt x="2069254" y="3276049"/>
                  <a:pt x="2054013" y="3273384"/>
                </a:cubicBezTo>
                <a:cubicBezTo>
                  <a:pt x="2026581" y="3268622"/>
                  <a:pt x="2000479" y="3257953"/>
                  <a:pt x="1973429" y="3250903"/>
                </a:cubicBezTo>
                <a:cubicBezTo>
                  <a:pt x="1964094" y="3248426"/>
                  <a:pt x="1953806" y="3248809"/>
                  <a:pt x="1944092" y="3248617"/>
                </a:cubicBezTo>
                <a:cubicBezTo>
                  <a:pt x="1921800" y="3248047"/>
                  <a:pt x="1898940" y="3253571"/>
                  <a:pt x="1878748" y="3237759"/>
                </a:cubicBezTo>
                <a:cubicBezTo>
                  <a:pt x="1860079" y="3222899"/>
                  <a:pt x="1841216" y="3227280"/>
                  <a:pt x="1821596" y="3238520"/>
                </a:cubicBezTo>
                <a:cubicBezTo>
                  <a:pt x="1807497" y="3246522"/>
                  <a:pt x="1791496" y="3252809"/>
                  <a:pt x="1775684" y="3255857"/>
                </a:cubicBezTo>
                <a:cubicBezTo>
                  <a:pt x="1753965" y="3260047"/>
                  <a:pt x="1732439" y="3261763"/>
                  <a:pt x="1709006" y="3259285"/>
                </a:cubicBezTo>
                <a:cubicBezTo>
                  <a:pt x="1692431" y="3257571"/>
                  <a:pt x="1678904" y="3256809"/>
                  <a:pt x="1665950" y="3246713"/>
                </a:cubicBezTo>
                <a:cubicBezTo>
                  <a:pt x="1663856" y="3245189"/>
                  <a:pt x="1660046" y="3244807"/>
                  <a:pt x="1657188" y="3244999"/>
                </a:cubicBezTo>
                <a:cubicBezTo>
                  <a:pt x="1619658" y="3248237"/>
                  <a:pt x="1582510" y="3246522"/>
                  <a:pt x="1544598" y="3244234"/>
                </a:cubicBezTo>
                <a:cubicBezTo>
                  <a:pt x="1496403" y="3241189"/>
                  <a:pt x="1445725" y="3250141"/>
                  <a:pt x="1404006" y="3282146"/>
                </a:cubicBezTo>
                <a:cubicBezTo>
                  <a:pt x="1397909" y="3286910"/>
                  <a:pt x="1388765" y="3289005"/>
                  <a:pt x="1380762" y="3290149"/>
                </a:cubicBezTo>
                <a:cubicBezTo>
                  <a:pt x="1343044" y="3295101"/>
                  <a:pt x="1305132" y="3298530"/>
                  <a:pt x="1267411" y="3304055"/>
                </a:cubicBezTo>
                <a:cubicBezTo>
                  <a:pt x="1246837" y="3307103"/>
                  <a:pt x="1225310" y="3309770"/>
                  <a:pt x="1206641" y="3318153"/>
                </a:cubicBezTo>
                <a:cubicBezTo>
                  <a:pt x="1188354" y="3326343"/>
                  <a:pt x="1173681" y="3336059"/>
                  <a:pt x="1162823" y="3318915"/>
                </a:cubicBezTo>
                <a:cubicBezTo>
                  <a:pt x="1143394" y="3328059"/>
                  <a:pt x="1126437" y="3335680"/>
                  <a:pt x="1109865" y="3343870"/>
                </a:cubicBezTo>
                <a:cubicBezTo>
                  <a:pt x="1103767" y="3346918"/>
                  <a:pt x="1098623" y="3351872"/>
                  <a:pt x="1092527" y="3354730"/>
                </a:cubicBezTo>
                <a:cubicBezTo>
                  <a:pt x="1086048" y="3357778"/>
                  <a:pt x="1078810" y="3359682"/>
                  <a:pt x="1071762" y="3361207"/>
                </a:cubicBezTo>
                <a:cubicBezTo>
                  <a:pt x="1040327" y="3368065"/>
                  <a:pt x="1008894" y="3374351"/>
                  <a:pt x="977653" y="3381782"/>
                </a:cubicBezTo>
                <a:cubicBezTo>
                  <a:pt x="971554" y="3383305"/>
                  <a:pt x="966411" y="3389401"/>
                  <a:pt x="960887" y="3393401"/>
                </a:cubicBezTo>
                <a:cubicBezTo>
                  <a:pt x="957266" y="3396070"/>
                  <a:pt x="953648" y="3400070"/>
                  <a:pt x="949646" y="3400642"/>
                </a:cubicBezTo>
                <a:cubicBezTo>
                  <a:pt x="919165" y="3405214"/>
                  <a:pt x="888877" y="3410549"/>
                  <a:pt x="858205" y="3412834"/>
                </a:cubicBezTo>
                <a:cubicBezTo>
                  <a:pt x="832486" y="3414738"/>
                  <a:pt x="807719" y="3414168"/>
                  <a:pt x="801053" y="3447315"/>
                </a:cubicBezTo>
                <a:cubicBezTo>
                  <a:pt x="799909" y="3453032"/>
                  <a:pt x="791717" y="3459128"/>
                  <a:pt x="785432" y="3461984"/>
                </a:cubicBezTo>
                <a:cubicBezTo>
                  <a:pt x="767524" y="3470176"/>
                  <a:pt x="748471" y="3475701"/>
                  <a:pt x="730754" y="3484082"/>
                </a:cubicBezTo>
                <a:cubicBezTo>
                  <a:pt x="672650" y="3512088"/>
                  <a:pt x="611880" y="3529805"/>
                  <a:pt x="546917" y="3526566"/>
                </a:cubicBezTo>
                <a:cubicBezTo>
                  <a:pt x="526724" y="3525614"/>
                  <a:pt x="507102" y="3515326"/>
                  <a:pt x="494337" y="3511515"/>
                </a:cubicBezTo>
                <a:cubicBezTo>
                  <a:pt x="457572" y="3526566"/>
                  <a:pt x="426709" y="3541045"/>
                  <a:pt x="394511" y="3551903"/>
                </a:cubicBezTo>
                <a:cubicBezTo>
                  <a:pt x="366127" y="3561619"/>
                  <a:pt x="336408" y="3567715"/>
                  <a:pt x="307259" y="3574763"/>
                </a:cubicBezTo>
                <a:cubicBezTo>
                  <a:pt x="296590" y="3577432"/>
                  <a:pt x="285732" y="3578955"/>
                  <a:pt x="274873" y="3580290"/>
                </a:cubicBezTo>
                <a:cubicBezTo>
                  <a:pt x="240965" y="3584480"/>
                  <a:pt x="205529" y="3574384"/>
                  <a:pt x="172384" y="3590386"/>
                </a:cubicBezTo>
                <a:cubicBezTo>
                  <a:pt x="155046" y="3598768"/>
                  <a:pt x="137898" y="3608865"/>
                  <a:pt x="119613" y="3613247"/>
                </a:cubicBezTo>
                <a:cubicBezTo>
                  <a:pt x="99990" y="3618009"/>
                  <a:pt x="80794" y="3625439"/>
                  <a:pt x="61197" y="3630750"/>
                </a:cubicBezTo>
                <a:lnTo>
                  <a:pt x="544" y="3635521"/>
                </a:lnTo>
                <a:lnTo>
                  <a:pt x="544" y="3508282"/>
                </a:lnTo>
                <a:lnTo>
                  <a:pt x="0" y="3508282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4252769E-B9F0-4068-A645-5BBEF16E9C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857610"/>
            <a:ext cx="12191456" cy="2849976"/>
            <a:chOff x="476" y="-3923157"/>
            <a:chExt cx="10667524" cy="249372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E12D6AD-7096-45BB-9C02-468B2704C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9953252-97DE-4766-B2F6-E4FDA2FDA6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7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B02B7883-46C4-1734-E686-C362D43633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87075" y="5531455"/>
            <a:ext cx="1174610" cy="1145244"/>
          </a:xfrm>
          <a:prstGeom prst="rect">
            <a:avLst/>
          </a:prstGeom>
        </p:spPr>
      </p:pic>
      <p:sp>
        <p:nvSpPr>
          <p:cNvPr id="2" name="AutoShape 2" descr="Principles of Photography - JD Institute">
            <a:extLst>
              <a:ext uri="{FF2B5EF4-FFF2-40B4-BE49-F238E27FC236}">
                <a16:creationId xmlns:a16="http://schemas.microsoft.com/office/drawing/2014/main" id="{704B64B0-7FC8-DFE1-1DB7-3095097C8F1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906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F701B1-BD7A-7157-D11A-82328EF09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98CB453-66D2-47FB-B434-95AEDDBDC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10BBE0-EB3B-B94F-63F6-08DC624ED8E9}"/>
              </a:ext>
            </a:extLst>
          </p:cNvPr>
          <p:cNvSpPr txBox="1"/>
          <p:nvPr/>
        </p:nvSpPr>
        <p:spPr>
          <a:xfrm>
            <a:off x="333894" y="4010803"/>
            <a:ext cx="11524212" cy="2093274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The competition is open to all pupils from EYFS to KS4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pic>
        <p:nvPicPr>
          <p:cNvPr id="4" name="Picture 6" descr="Poetry By Heart">
            <a:extLst>
              <a:ext uri="{FF2B5EF4-FFF2-40B4-BE49-F238E27FC236}">
                <a16:creationId xmlns:a16="http://schemas.microsoft.com/office/drawing/2014/main" id="{ED9DF465-5BD2-5C9C-1F8D-BB6A17A3C9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0"/>
          <a:stretch>
            <a:fillRect/>
          </a:stretch>
        </p:blipFill>
        <p:spPr bwMode="auto">
          <a:xfrm>
            <a:off x="20" y="10"/>
            <a:ext cx="12191980" cy="3657590"/>
          </a:xfrm>
          <a:custGeom>
            <a:avLst/>
            <a:gdLst/>
            <a:ahLst/>
            <a:cxnLst/>
            <a:rect l="l" t="t" r="r" b="b"/>
            <a:pathLst>
              <a:path w="12192000" h="3657600">
                <a:moveTo>
                  <a:pt x="7230262" y="3468462"/>
                </a:moveTo>
                <a:lnTo>
                  <a:pt x="7197115" y="3474938"/>
                </a:lnTo>
                <a:lnTo>
                  <a:pt x="7214545" y="3473344"/>
                </a:lnTo>
                <a:cubicBezTo>
                  <a:pt x="7220308" y="3472558"/>
                  <a:pt x="7225785" y="3471224"/>
                  <a:pt x="7230262" y="3468462"/>
                </a:cubicBezTo>
                <a:close/>
                <a:moveTo>
                  <a:pt x="7009120" y="3411863"/>
                </a:moveTo>
                <a:lnTo>
                  <a:pt x="7021563" y="3422955"/>
                </a:lnTo>
                <a:lnTo>
                  <a:pt x="7021563" y="3422954"/>
                </a:lnTo>
                <a:close/>
                <a:moveTo>
                  <a:pt x="7768443" y="3303674"/>
                </a:moveTo>
                <a:lnTo>
                  <a:pt x="7768443" y="3303675"/>
                </a:lnTo>
                <a:lnTo>
                  <a:pt x="7792447" y="3326153"/>
                </a:lnTo>
                <a:cubicBezTo>
                  <a:pt x="7785969" y="3320057"/>
                  <a:pt x="7779301" y="3313961"/>
                  <a:pt x="7768443" y="3303674"/>
                </a:cubicBezTo>
                <a:close/>
                <a:moveTo>
                  <a:pt x="4038748" y="3301555"/>
                </a:moveTo>
                <a:lnTo>
                  <a:pt x="4030517" y="3313199"/>
                </a:lnTo>
                <a:cubicBezTo>
                  <a:pt x="4026230" y="3321105"/>
                  <a:pt x="4021242" y="3327345"/>
                  <a:pt x="4015609" y="3332050"/>
                </a:cubicBezTo>
                <a:lnTo>
                  <a:pt x="3996845" y="3341704"/>
                </a:lnTo>
                <a:cubicBezTo>
                  <a:pt x="4010562" y="3338155"/>
                  <a:pt x="4021944" y="3329011"/>
                  <a:pt x="4030518" y="3313199"/>
                </a:cubicBezTo>
                <a:close/>
                <a:moveTo>
                  <a:pt x="6245343" y="3298149"/>
                </a:moveTo>
                <a:lnTo>
                  <a:pt x="6274406" y="3304945"/>
                </a:lnTo>
                <a:lnTo>
                  <a:pt x="6291247" y="3311262"/>
                </a:lnTo>
                <a:lnTo>
                  <a:pt x="6291385" y="3311314"/>
                </a:lnTo>
                <a:lnTo>
                  <a:pt x="6306284" y="3317152"/>
                </a:lnTo>
                <a:lnTo>
                  <a:pt x="6308075" y="3317568"/>
                </a:lnTo>
                <a:lnTo>
                  <a:pt x="6313855" y="3319733"/>
                </a:lnTo>
                <a:cubicBezTo>
                  <a:pt x="6321454" y="3322121"/>
                  <a:pt x="6329151" y="3323858"/>
                  <a:pt x="6337048" y="3324296"/>
                </a:cubicBezTo>
                <a:lnTo>
                  <a:pt x="6308075" y="3317568"/>
                </a:lnTo>
                <a:lnTo>
                  <a:pt x="6291385" y="3311314"/>
                </a:lnTo>
                <a:lnTo>
                  <a:pt x="6276197" y="3305364"/>
                </a:lnTo>
                <a:lnTo>
                  <a:pt x="6274406" y="3304945"/>
                </a:lnTo>
                <a:lnTo>
                  <a:pt x="6268613" y="3302771"/>
                </a:lnTo>
                <a:cubicBezTo>
                  <a:pt x="6260996" y="3300370"/>
                  <a:pt x="6253273" y="3298613"/>
                  <a:pt x="6245343" y="3298149"/>
                </a:cubicBezTo>
                <a:close/>
                <a:moveTo>
                  <a:pt x="6558837" y="3268317"/>
                </a:moveTo>
                <a:cubicBezTo>
                  <a:pt x="6548970" y="3267668"/>
                  <a:pt x="6539355" y="3268073"/>
                  <a:pt x="6529984" y="3269763"/>
                </a:cubicBezTo>
                <a:lnTo>
                  <a:pt x="6589207" y="3273193"/>
                </a:lnTo>
                <a:cubicBezTo>
                  <a:pt x="6578825" y="3270668"/>
                  <a:pt x="6568705" y="3268966"/>
                  <a:pt x="6558837" y="3268317"/>
                </a:cubicBezTo>
                <a:close/>
                <a:moveTo>
                  <a:pt x="4834454" y="3207659"/>
                </a:moveTo>
                <a:cubicBezTo>
                  <a:pt x="4849504" y="3224138"/>
                  <a:pt x="4866316" y="3230376"/>
                  <a:pt x="4883986" y="3231901"/>
                </a:cubicBezTo>
                <a:lnTo>
                  <a:pt x="4858238" y="3225387"/>
                </a:lnTo>
                <a:cubicBezTo>
                  <a:pt x="4849945" y="3221578"/>
                  <a:pt x="4841981" y="3215898"/>
                  <a:pt x="4834454" y="3207659"/>
                </a:cubicBezTo>
                <a:close/>
                <a:moveTo>
                  <a:pt x="5056443" y="3205325"/>
                </a:moveTo>
                <a:lnTo>
                  <a:pt x="5072589" y="3206105"/>
                </a:lnTo>
                <a:cubicBezTo>
                  <a:pt x="5078053" y="3207563"/>
                  <a:pt x="5083590" y="3210326"/>
                  <a:pt x="5089162" y="3214707"/>
                </a:cubicBezTo>
                <a:cubicBezTo>
                  <a:pt x="5078020" y="3205944"/>
                  <a:pt x="5067015" y="3203658"/>
                  <a:pt x="5056443" y="3205325"/>
                </a:cubicBezTo>
                <a:close/>
                <a:moveTo>
                  <a:pt x="739852" y="2905443"/>
                </a:moveTo>
                <a:cubicBezTo>
                  <a:pt x="733899" y="2911992"/>
                  <a:pt x="728660" y="2919613"/>
                  <a:pt x="724278" y="2926662"/>
                </a:cubicBezTo>
                <a:cubicBezTo>
                  <a:pt x="719849" y="2933806"/>
                  <a:pt x="714527" y="2939152"/>
                  <a:pt x="708621" y="2942822"/>
                </a:cubicBezTo>
                <a:lnTo>
                  <a:pt x="691439" y="2948297"/>
                </a:lnTo>
                <a:lnTo>
                  <a:pt x="708622" y="2942822"/>
                </a:lnTo>
                <a:cubicBezTo>
                  <a:pt x="714527" y="2939152"/>
                  <a:pt x="719849" y="2933806"/>
                  <a:pt x="724279" y="2926662"/>
                </a:cubicBezTo>
                <a:cubicBezTo>
                  <a:pt x="728660" y="2919613"/>
                  <a:pt x="733899" y="2911992"/>
                  <a:pt x="739852" y="2905443"/>
                </a:cubicBezTo>
                <a:close/>
                <a:moveTo>
                  <a:pt x="8934151" y="2836933"/>
                </a:moveTo>
                <a:cubicBezTo>
                  <a:pt x="8940248" y="2842173"/>
                  <a:pt x="8947058" y="2847506"/>
                  <a:pt x="8954249" y="2851864"/>
                </a:cubicBezTo>
                <a:lnTo>
                  <a:pt x="8962389" y="2855163"/>
                </a:lnTo>
                <a:lnTo>
                  <a:pt x="8954250" y="2851864"/>
                </a:lnTo>
                <a:cubicBezTo>
                  <a:pt x="8947058" y="2847506"/>
                  <a:pt x="8940248" y="2842173"/>
                  <a:pt x="8934151" y="2836933"/>
                </a:cubicBezTo>
                <a:close/>
                <a:moveTo>
                  <a:pt x="2314816" y="2835337"/>
                </a:moveTo>
                <a:cubicBezTo>
                  <a:pt x="2309720" y="2836314"/>
                  <a:pt x="2304339" y="2838362"/>
                  <a:pt x="2300909" y="2840743"/>
                </a:cubicBezTo>
                <a:cubicBezTo>
                  <a:pt x="2267856" y="2863985"/>
                  <a:pt x="2242281" y="2875891"/>
                  <a:pt x="2216515" y="2876487"/>
                </a:cubicBezTo>
                <a:cubicBezTo>
                  <a:pt x="2242281" y="2875891"/>
                  <a:pt x="2267856" y="2863985"/>
                  <a:pt x="2300910" y="2840743"/>
                </a:cubicBezTo>
                <a:close/>
                <a:moveTo>
                  <a:pt x="1916629" y="2813600"/>
                </a:moveTo>
                <a:lnTo>
                  <a:pt x="1907132" y="2816930"/>
                </a:lnTo>
                <a:lnTo>
                  <a:pt x="1866619" y="2826615"/>
                </a:lnTo>
                <a:lnTo>
                  <a:pt x="1907133" y="2816930"/>
                </a:lnTo>
                <a:close/>
                <a:moveTo>
                  <a:pt x="2058204" y="2802832"/>
                </a:moveTo>
                <a:cubicBezTo>
                  <a:pt x="2076636" y="2804546"/>
                  <a:pt x="2095174" y="2805403"/>
                  <a:pt x="2108194" y="2817539"/>
                </a:cubicBezTo>
                <a:cubicBezTo>
                  <a:pt x="2095175" y="2805403"/>
                  <a:pt x="2076636" y="2804546"/>
                  <a:pt x="2058204" y="2802832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810707"/>
                </a:lnTo>
                <a:cubicBezTo>
                  <a:pt x="12192000" y="826330"/>
                  <a:pt x="12192000" y="835855"/>
                  <a:pt x="12192000" y="845570"/>
                </a:cubicBezTo>
                <a:lnTo>
                  <a:pt x="12192000" y="1243302"/>
                </a:lnTo>
                <a:lnTo>
                  <a:pt x="12160947" y="1271923"/>
                </a:lnTo>
                <a:cubicBezTo>
                  <a:pt x="12118083" y="1293449"/>
                  <a:pt x="12072360" y="1312882"/>
                  <a:pt x="12026448" y="1332123"/>
                </a:cubicBezTo>
                <a:cubicBezTo>
                  <a:pt x="12013114" y="1337649"/>
                  <a:pt x="11998443" y="1340697"/>
                  <a:pt x="11986443" y="1348126"/>
                </a:cubicBezTo>
                <a:cubicBezTo>
                  <a:pt x="11931195" y="1382036"/>
                  <a:pt x="11877664" y="1418614"/>
                  <a:pt x="11821656" y="1451191"/>
                </a:cubicBezTo>
                <a:cubicBezTo>
                  <a:pt x="11763931" y="1484910"/>
                  <a:pt x="11712304" y="1524726"/>
                  <a:pt x="11672489" y="1578639"/>
                </a:cubicBezTo>
                <a:cubicBezTo>
                  <a:pt x="11635529" y="1628743"/>
                  <a:pt x="11599714" y="1679607"/>
                  <a:pt x="11562947" y="1729900"/>
                </a:cubicBezTo>
                <a:cubicBezTo>
                  <a:pt x="11553613" y="1742665"/>
                  <a:pt x="11545039" y="1757715"/>
                  <a:pt x="11532275" y="1765907"/>
                </a:cubicBezTo>
                <a:cubicBezTo>
                  <a:pt x="11505795" y="1783052"/>
                  <a:pt x="11476838" y="1796959"/>
                  <a:pt x="11448453" y="1811057"/>
                </a:cubicBezTo>
                <a:cubicBezTo>
                  <a:pt x="11424069" y="1823059"/>
                  <a:pt x="11398160" y="1832011"/>
                  <a:pt x="11374346" y="1844966"/>
                </a:cubicBezTo>
                <a:cubicBezTo>
                  <a:pt x="11355296" y="1855255"/>
                  <a:pt x="11338339" y="1869543"/>
                  <a:pt x="11320623" y="1882497"/>
                </a:cubicBezTo>
                <a:cubicBezTo>
                  <a:pt x="11305192" y="1893736"/>
                  <a:pt x="11288238" y="1903452"/>
                  <a:pt x="11275283" y="1916978"/>
                </a:cubicBezTo>
                <a:cubicBezTo>
                  <a:pt x="11243658" y="1949745"/>
                  <a:pt x="11211843" y="1981940"/>
                  <a:pt x="11172600" y="2006136"/>
                </a:cubicBezTo>
                <a:cubicBezTo>
                  <a:pt x="11133927" y="2030138"/>
                  <a:pt x="11097350" y="2057001"/>
                  <a:pt x="11058869" y="2081386"/>
                </a:cubicBezTo>
                <a:cubicBezTo>
                  <a:pt x="11021146" y="2105199"/>
                  <a:pt x="10987046" y="2131297"/>
                  <a:pt x="10967423" y="2173591"/>
                </a:cubicBezTo>
                <a:cubicBezTo>
                  <a:pt x="10958661" y="2192259"/>
                  <a:pt x="10946279" y="2212644"/>
                  <a:pt x="10929704" y="2223503"/>
                </a:cubicBezTo>
                <a:cubicBezTo>
                  <a:pt x="10906081" y="2238934"/>
                  <a:pt x="10876171" y="2244459"/>
                  <a:pt x="10850453" y="2257603"/>
                </a:cubicBezTo>
                <a:cubicBezTo>
                  <a:pt x="10820162" y="2273034"/>
                  <a:pt x="10785111" y="2286370"/>
                  <a:pt x="10764534" y="2310945"/>
                </a:cubicBezTo>
                <a:cubicBezTo>
                  <a:pt x="10746246" y="2332855"/>
                  <a:pt x="10727767" y="2349999"/>
                  <a:pt x="10703573" y="2363905"/>
                </a:cubicBezTo>
                <a:cubicBezTo>
                  <a:pt x="10686617" y="2373622"/>
                  <a:pt x="10674046" y="2391338"/>
                  <a:pt x="10656519" y="2399340"/>
                </a:cubicBezTo>
                <a:cubicBezTo>
                  <a:pt x="10633467" y="2410009"/>
                  <a:pt x="10610225" y="2418391"/>
                  <a:pt x="10590031" y="2434966"/>
                </a:cubicBezTo>
                <a:cubicBezTo>
                  <a:pt x="10569075" y="2452110"/>
                  <a:pt x="10545263" y="2465636"/>
                  <a:pt x="10523354" y="2481639"/>
                </a:cubicBezTo>
                <a:cubicBezTo>
                  <a:pt x="10511734" y="2490211"/>
                  <a:pt x="10502208" y="2501451"/>
                  <a:pt x="10490969" y="2510406"/>
                </a:cubicBezTo>
                <a:cubicBezTo>
                  <a:pt x="10470394" y="2526788"/>
                  <a:pt x="10449438" y="2542791"/>
                  <a:pt x="10428291" y="2558222"/>
                </a:cubicBezTo>
                <a:cubicBezTo>
                  <a:pt x="10407146" y="2573655"/>
                  <a:pt x="10386952" y="2591561"/>
                  <a:pt x="10363709" y="2602801"/>
                </a:cubicBezTo>
                <a:cubicBezTo>
                  <a:pt x="10324086" y="2621851"/>
                  <a:pt x="10280840" y="2633282"/>
                  <a:pt x="10242357" y="2653857"/>
                </a:cubicBezTo>
                <a:cubicBezTo>
                  <a:pt x="10203304" y="2674811"/>
                  <a:pt x="10166536" y="2701103"/>
                  <a:pt x="10131863" y="2728915"/>
                </a:cubicBezTo>
                <a:cubicBezTo>
                  <a:pt x="10104430" y="2750824"/>
                  <a:pt x="10078713" y="2772543"/>
                  <a:pt x="10044230" y="2783782"/>
                </a:cubicBezTo>
                <a:cubicBezTo>
                  <a:pt x="10024990" y="2790070"/>
                  <a:pt x="10004797" y="2803786"/>
                  <a:pt x="9993175" y="2819789"/>
                </a:cubicBezTo>
                <a:cubicBezTo>
                  <a:pt x="9968027" y="2854649"/>
                  <a:pt x="9935832" y="2879226"/>
                  <a:pt x="9899446" y="2900182"/>
                </a:cubicBezTo>
                <a:cubicBezTo>
                  <a:pt x="9850865" y="2928376"/>
                  <a:pt x="9802858" y="2957143"/>
                  <a:pt x="9754088" y="2984766"/>
                </a:cubicBezTo>
                <a:cubicBezTo>
                  <a:pt x="9725323" y="3001151"/>
                  <a:pt x="9696749" y="3018485"/>
                  <a:pt x="9666265" y="3030488"/>
                </a:cubicBezTo>
                <a:cubicBezTo>
                  <a:pt x="9603971" y="3055255"/>
                  <a:pt x="9540152" y="3076399"/>
                  <a:pt x="9477283" y="3099451"/>
                </a:cubicBezTo>
                <a:cubicBezTo>
                  <a:pt x="9456709" y="3106880"/>
                  <a:pt x="9437278" y="3117549"/>
                  <a:pt x="9416321" y="3124026"/>
                </a:cubicBezTo>
                <a:cubicBezTo>
                  <a:pt x="9393650" y="3131075"/>
                  <a:pt x="9369267" y="3133171"/>
                  <a:pt x="9346597" y="3140219"/>
                </a:cubicBezTo>
                <a:cubicBezTo>
                  <a:pt x="9308875" y="3151840"/>
                  <a:pt x="9272298" y="3166701"/>
                  <a:pt x="9234579" y="3178511"/>
                </a:cubicBezTo>
                <a:cubicBezTo>
                  <a:pt x="9161805" y="3201182"/>
                  <a:pt x="9088840" y="3222899"/>
                  <a:pt x="9015878" y="3244426"/>
                </a:cubicBezTo>
                <a:cubicBezTo>
                  <a:pt x="9000257" y="3248999"/>
                  <a:pt x="8983301" y="3249570"/>
                  <a:pt x="8967871" y="3254523"/>
                </a:cubicBezTo>
                <a:cubicBezTo>
                  <a:pt x="8926911" y="3267859"/>
                  <a:pt x="8886142" y="3282336"/>
                  <a:pt x="8845565" y="3297007"/>
                </a:cubicBezTo>
                <a:cubicBezTo>
                  <a:pt x="8820990" y="3305961"/>
                  <a:pt x="8796985" y="3317009"/>
                  <a:pt x="8772219" y="3325582"/>
                </a:cubicBezTo>
                <a:cubicBezTo>
                  <a:pt x="8752407" y="3332440"/>
                  <a:pt x="8732023" y="3337774"/>
                  <a:pt x="8711448" y="3341966"/>
                </a:cubicBezTo>
                <a:cubicBezTo>
                  <a:pt x="8693731" y="3345586"/>
                  <a:pt x="8675253" y="3345203"/>
                  <a:pt x="8657726" y="3349586"/>
                </a:cubicBezTo>
                <a:cubicBezTo>
                  <a:pt x="8610288" y="3361397"/>
                  <a:pt x="8563425" y="3374733"/>
                  <a:pt x="8516369" y="3387305"/>
                </a:cubicBezTo>
                <a:cubicBezTo>
                  <a:pt x="8497511" y="3392259"/>
                  <a:pt x="8478269" y="3395880"/>
                  <a:pt x="8459979" y="3402166"/>
                </a:cubicBezTo>
                <a:cubicBezTo>
                  <a:pt x="8411019" y="3418741"/>
                  <a:pt x="8362822" y="3437599"/>
                  <a:pt x="8313671" y="3453222"/>
                </a:cubicBezTo>
                <a:cubicBezTo>
                  <a:pt x="8272903" y="3466176"/>
                  <a:pt x="8230992" y="3475510"/>
                  <a:pt x="8189651" y="3486941"/>
                </a:cubicBezTo>
                <a:cubicBezTo>
                  <a:pt x="8172124" y="3491895"/>
                  <a:pt x="8155359" y="3498943"/>
                  <a:pt x="8137835" y="3503134"/>
                </a:cubicBezTo>
                <a:cubicBezTo>
                  <a:pt x="8098590" y="3512659"/>
                  <a:pt x="8058774" y="3520659"/>
                  <a:pt x="8019339" y="3530186"/>
                </a:cubicBezTo>
                <a:cubicBezTo>
                  <a:pt x="7996859" y="3535710"/>
                  <a:pt x="7975142" y="3545617"/>
                  <a:pt x="7952280" y="3549237"/>
                </a:cubicBezTo>
                <a:cubicBezTo>
                  <a:pt x="7897987" y="3557809"/>
                  <a:pt x="7843311" y="3563905"/>
                  <a:pt x="7788636" y="3570763"/>
                </a:cubicBezTo>
                <a:cubicBezTo>
                  <a:pt x="7732247" y="3577811"/>
                  <a:pt x="7676047" y="3585242"/>
                  <a:pt x="7619655" y="3591528"/>
                </a:cubicBezTo>
                <a:cubicBezTo>
                  <a:pt x="7588795" y="3594768"/>
                  <a:pt x="7557742" y="3595338"/>
                  <a:pt x="7526880" y="3598386"/>
                </a:cubicBezTo>
                <a:cubicBezTo>
                  <a:pt x="7499828" y="3601055"/>
                  <a:pt x="7472967" y="3606007"/>
                  <a:pt x="7445916" y="3609247"/>
                </a:cubicBezTo>
                <a:cubicBezTo>
                  <a:pt x="7422483" y="3611913"/>
                  <a:pt x="7398860" y="3613437"/>
                  <a:pt x="7375428" y="3616105"/>
                </a:cubicBezTo>
                <a:cubicBezTo>
                  <a:pt x="7337899" y="3620485"/>
                  <a:pt x="7300559" y="3625439"/>
                  <a:pt x="7263220" y="3630011"/>
                </a:cubicBezTo>
                <a:cubicBezTo>
                  <a:pt x="7247599" y="3631726"/>
                  <a:pt x="7231214" y="3636488"/>
                  <a:pt x="7216547" y="3633632"/>
                </a:cubicBezTo>
                <a:cubicBezTo>
                  <a:pt x="7179587" y="3626391"/>
                  <a:pt x="7143199" y="3628487"/>
                  <a:pt x="7106432" y="3633440"/>
                </a:cubicBezTo>
                <a:cubicBezTo>
                  <a:pt x="7093860" y="3635155"/>
                  <a:pt x="7080334" y="3634774"/>
                  <a:pt x="7068141" y="3631536"/>
                </a:cubicBezTo>
                <a:cubicBezTo>
                  <a:pt x="7043184" y="3625057"/>
                  <a:pt x="7018991" y="3615913"/>
                  <a:pt x="6994415" y="3607913"/>
                </a:cubicBezTo>
                <a:cubicBezTo>
                  <a:pt x="6991747" y="3606961"/>
                  <a:pt x="6988509" y="3606769"/>
                  <a:pt x="6985653" y="3606199"/>
                </a:cubicBezTo>
                <a:cubicBezTo>
                  <a:pt x="6969457" y="3602959"/>
                  <a:pt x="6953457" y="3599720"/>
                  <a:pt x="6937263" y="3596863"/>
                </a:cubicBezTo>
                <a:cubicBezTo>
                  <a:pt x="6928501" y="3595338"/>
                  <a:pt x="6919547" y="3595149"/>
                  <a:pt x="6910782" y="3593814"/>
                </a:cubicBezTo>
                <a:cubicBezTo>
                  <a:pt x="6876872" y="3588480"/>
                  <a:pt x="6839534" y="3597434"/>
                  <a:pt x="6810195" y="3574384"/>
                </a:cubicBezTo>
                <a:cubicBezTo>
                  <a:pt x="6791144" y="3559523"/>
                  <a:pt x="6772665" y="3562953"/>
                  <a:pt x="6752283" y="3565239"/>
                </a:cubicBezTo>
                <a:cubicBezTo>
                  <a:pt x="6736851" y="3566953"/>
                  <a:pt x="6721038" y="3566382"/>
                  <a:pt x="6705417" y="3566574"/>
                </a:cubicBezTo>
                <a:cubicBezTo>
                  <a:pt x="6677984" y="3567143"/>
                  <a:pt x="6650551" y="3567335"/>
                  <a:pt x="6623118" y="3568287"/>
                </a:cubicBezTo>
                <a:cubicBezTo>
                  <a:pt x="6614353" y="3568667"/>
                  <a:pt x="6605401" y="3573432"/>
                  <a:pt x="6596828" y="3572670"/>
                </a:cubicBezTo>
                <a:cubicBezTo>
                  <a:pt x="6557201" y="3569049"/>
                  <a:pt x="6517576" y="3563334"/>
                  <a:pt x="6477951" y="3560095"/>
                </a:cubicBezTo>
                <a:cubicBezTo>
                  <a:pt x="6455472" y="3558191"/>
                  <a:pt x="6432420" y="3561809"/>
                  <a:pt x="6410131" y="3559143"/>
                </a:cubicBezTo>
                <a:cubicBezTo>
                  <a:pt x="6384414" y="3556095"/>
                  <a:pt x="6359268" y="3548285"/>
                  <a:pt x="6333739" y="3543520"/>
                </a:cubicBezTo>
                <a:cubicBezTo>
                  <a:pt x="6326691" y="3542189"/>
                  <a:pt x="6318880" y="3543903"/>
                  <a:pt x="6311449" y="3544282"/>
                </a:cubicBezTo>
                <a:cubicBezTo>
                  <a:pt x="6303068" y="3544664"/>
                  <a:pt x="6294876" y="3545426"/>
                  <a:pt x="6286493" y="3545617"/>
                </a:cubicBezTo>
                <a:cubicBezTo>
                  <a:pt x="6260964" y="3545999"/>
                  <a:pt x="6235437" y="3545426"/>
                  <a:pt x="6209909" y="3546761"/>
                </a:cubicBezTo>
                <a:cubicBezTo>
                  <a:pt x="6194288" y="3547522"/>
                  <a:pt x="6177905" y="3555333"/>
                  <a:pt x="6163425" y="3552474"/>
                </a:cubicBezTo>
                <a:cubicBezTo>
                  <a:pt x="6133897" y="3546951"/>
                  <a:pt x="6104368" y="3559333"/>
                  <a:pt x="6074842" y="3549047"/>
                </a:cubicBezTo>
                <a:cubicBezTo>
                  <a:pt x="6065695" y="3545999"/>
                  <a:pt x="6053124" y="3553619"/>
                  <a:pt x="6042072" y="3553999"/>
                </a:cubicBezTo>
                <a:cubicBezTo>
                  <a:pt x="6014449" y="3554951"/>
                  <a:pt x="5986828" y="3554761"/>
                  <a:pt x="5959204" y="3554571"/>
                </a:cubicBezTo>
                <a:cubicBezTo>
                  <a:pt x="5934438" y="3554381"/>
                  <a:pt x="5908719" y="3557047"/>
                  <a:pt x="5884906" y="3551713"/>
                </a:cubicBezTo>
                <a:cubicBezTo>
                  <a:pt x="5859949" y="3545999"/>
                  <a:pt x="5837472" y="3546761"/>
                  <a:pt x="5813276" y="3553237"/>
                </a:cubicBezTo>
                <a:cubicBezTo>
                  <a:pt x="5796702" y="3557619"/>
                  <a:pt x="5779174" y="3558191"/>
                  <a:pt x="5762029" y="3559523"/>
                </a:cubicBezTo>
                <a:cubicBezTo>
                  <a:pt x="5743551" y="3561047"/>
                  <a:pt x="5723166" y="3557047"/>
                  <a:pt x="5706401" y="3563334"/>
                </a:cubicBezTo>
                <a:cubicBezTo>
                  <a:pt x="5656488" y="3582003"/>
                  <a:pt x="5605244" y="3586003"/>
                  <a:pt x="5553045" y="3586003"/>
                </a:cubicBezTo>
                <a:cubicBezTo>
                  <a:pt x="5543518" y="3586003"/>
                  <a:pt x="5533802" y="3583338"/>
                  <a:pt x="5524660" y="3580480"/>
                </a:cubicBezTo>
                <a:cubicBezTo>
                  <a:pt x="5471316" y="3563334"/>
                  <a:pt x="5417784" y="3564857"/>
                  <a:pt x="5363491" y="3575336"/>
                </a:cubicBezTo>
                <a:cubicBezTo>
                  <a:pt x="5352250" y="3577622"/>
                  <a:pt x="5339677" y="3578003"/>
                  <a:pt x="5328438" y="3575718"/>
                </a:cubicBezTo>
                <a:cubicBezTo>
                  <a:pt x="5296812" y="3569049"/>
                  <a:pt x="5266141" y="3557999"/>
                  <a:pt x="5234326" y="3553237"/>
                </a:cubicBezTo>
                <a:cubicBezTo>
                  <a:pt x="5181748" y="3545426"/>
                  <a:pt x="5136216" y="3571715"/>
                  <a:pt x="5089162" y="3588862"/>
                </a:cubicBezTo>
                <a:cubicBezTo>
                  <a:pt x="5044391" y="3605055"/>
                  <a:pt x="5006292" y="3641632"/>
                  <a:pt x="4953328" y="3633440"/>
                </a:cubicBezTo>
                <a:cubicBezTo>
                  <a:pt x="4947996" y="3632678"/>
                  <a:pt x="4942089" y="3637822"/>
                  <a:pt x="4936184" y="3639155"/>
                </a:cubicBezTo>
                <a:cubicBezTo>
                  <a:pt x="4919991" y="3642776"/>
                  <a:pt x="4903799" y="3647155"/>
                  <a:pt x="4887415" y="3648872"/>
                </a:cubicBezTo>
                <a:cubicBezTo>
                  <a:pt x="4867412" y="3651158"/>
                  <a:pt x="4847027" y="3650397"/>
                  <a:pt x="4827024" y="3652301"/>
                </a:cubicBezTo>
                <a:cubicBezTo>
                  <a:pt x="4814166" y="3653444"/>
                  <a:pt x="4801401" y="3655539"/>
                  <a:pt x="4788661" y="3657349"/>
                </a:cubicBezTo>
                <a:lnTo>
                  <a:pt x="4785776" y="3657600"/>
                </a:lnTo>
                <a:lnTo>
                  <a:pt x="4726469" y="3657600"/>
                </a:lnTo>
                <a:lnTo>
                  <a:pt x="4719697" y="3656730"/>
                </a:lnTo>
                <a:cubicBezTo>
                  <a:pt x="4709482" y="3654539"/>
                  <a:pt x="4699289" y="3651920"/>
                  <a:pt x="4689098" y="3650205"/>
                </a:cubicBezTo>
                <a:cubicBezTo>
                  <a:pt x="4660331" y="3645442"/>
                  <a:pt x="4628705" y="3646776"/>
                  <a:pt x="4603368" y="3634584"/>
                </a:cubicBezTo>
                <a:cubicBezTo>
                  <a:pt x="4576318" y="3621629"/>
                  <a:pt x="4550599" y="3615723"/>
                  <a:pt x="4522596" y="3619723"/>
                </a:cubicBezTo>
                <a:cubicBezTo>
                  <a:pt x="4513260" y="3621057"/>
                  <a:pt x="4501257" y="3629059"/>
                  <a:pt x="4497068" y="3637249"/>
                </a:cubicBezTo>
                <a:cubicBezTo>
                  <a:pt x="4487731" y="3655538"/>
                  <a:pt x="4474969" y="3658778"/>
                  <a:pt x="4457632" y="3652490"/>
                </a:cubicBezTo>
                <a:cubicBezTo>
                  <a:pt x="4442581" y="3647155"/>
                  <a:pt x="4424104" y="3644490"/>
                  <a:pt x="4413817" y="3634201"/>
                </a:cubicBezTo>
                <a:cubicBezTo>
                  <a:pt x="4384668" y="3605055"/>
                  <a:pt x="4347518" y="3604103"/>
                  <a:pt x="4311323" y="3596293"/>
                </a:cubicBezTo>
                <a:cubicBezTo>
                  <a:pt x="4289227" y="3591528"/>
                  <a:pt x="4268649" y="3591338"/>
                  <a:pt x="4246551" y="3594576"/>
                </a:cubicBezTo>
                <a:cubicBezTo>
                  <a:pt x="4198546" y="3601816"/>
                  <a:pt x="4151870" y="3591528"/>
                  <a:pt x="4105766" y="3578384"/>
                </a:cubicBezTo>
                <a:cubicBezTo>
                  <a:pt x="4075285" y="3569622"/>
                  <a:pt x="4044043" y="3564287"/>
                  <a:pt x="4013753" y="3555333"/>
                </a:cubicBezTo>
                <a:cubicBezTo>
                  <a:pt x="3991083" y="3548474"/>
                  <a:pt x="3968414" y="3540282"/>
                  <a:pt x="3947648" y="3529234"/>
                </a:cubicBezTo>
                <a:cubicBezTo>
                  <a:pt x="3917546" y="3513040"/>
                  <a:pt x="3891259" y="3488655"/>
                  <a:pt x="3852966" y="3495133"/>
                </a:cubicBezTo>
                <a:cubicBezTo>
                  <a:pt x="3819245" y="3500847"/>
                  <a:pt x="3788766" y="3488847"/>
                  <a:pt x="3757902" y="3477416"/>
                </a:cubicBezTo>
                <a:cubicBezTo>
                  <a:pt x="3735231" y="3469034"/>
                  <a:pt x="3712565" y="3460459"/>
                  <a:pt x="3689131" y="3455126"/>
                </a:cubicBezTo>
                <a:cubicBezTo>
                  <a:pt x="3661315" y="3448839"/>
                  <a:pt x="3629882" y="3451507"/>
                  <a:pt x="3605116" y="3439885"/>
                </a:cubicBezTo>
                <a:cubicBezTo>
                  <a:pt x="3579206" y="3427693"/>
                  <a:pt x="3557682" y="3435885"/>
                  <a:pt x="3534629" y="3439315"/>
                </a:cubicBezTo>
                <a:cubicBezTo>
                  <a:pt x="3497862" y="3444649"/>
                  <a:pt x="3461282" y="3454555"/>
                  <a:pt x="3424135" y="3441982"/>
                </a:cubicBezTo>
                <a:cubicBezTo>
                  <a:pt x="3378986" y="3426741"/>
                  <a:pt x="3334216" y="3410358"/>
                  <a:pt x="3288877" y="3395880"/>
                </a:cubicBezTo>
                <a:cubicBezTo>
                  <a:pt x="3271348" y="3390353"/>
                  <a:pt x="3252492" y="3388067"/>
                  <a:pt x="3234202" y="3385591"/>
                </a:cubicBezTo>
                <a:cubicBezTo>
                  <a:pt x="3216867" y="3383495"/>
                  <a:pt x="3196102" y="3388830"/>
                  <a:pt x="3182763" y="3380829"/>
                </a:cubicBezTo>
                <a:cubicBezTo>
                  <a:pt x="3148472" y="3360255"/>
                  <a:pt x="3113231" y="3350158"/>
                  <a:pt x="3073604" y="3350158"/>
                </a:cubicBezTo>
                <a:cubicBezTo>
                  <a:pt x="3058743" y="3350158"/>
                  <a:pt x="3044264" y="3341584"/>
                  <a:pt x="3029216" y="3340059"/>
                </a:cubicBezTo>
                <a:cubicBezTo>
                  <a:pt x="3008639" y="3338155"/>
                  <a:pt x="2985016" y="3333011"/>
                  <a:pt x="2967110" y="3340251"/>
                </a:cubicBezTo>
                <a:cubicBezTo>
                  <a:pt x="2925008" y="3357397"/>
                  <a:pt x="2890910" y="3343107"/>
                  <a:pt x="2854140" y="3326153"/>
                </a:cubicBezTo>
                <a:cubicBezTo>
                  <a:pt x="2817943" y="3309389"/>
                  <a:pt x="2779842" y="3296055"/>
                  <a:pt x="2741360" y="3285003"/>
                </a:cubicBezTo>
                <a:cubicBezTo>
                  <a:pt x="2726882" y="3281003"/>
                  <a:pt x="2709548" y="3287672"/>
                  <a:pt x="2693543" y="3289005"/>
                </a:cubicBezTo>
                <a:cubicBezTo>
                  <a:pt x="2687827" y="3289386"/>
                  <a:pt x="2681540" y="3289958"/>
                  <a:pt x="2676398" y="3288053"/>
                </a:cubicBezTo>
                <a:cubicBezTo>
                  <a:pt x="2626677" y="3269763"/>
                  <a:pt x="2576191" y="3255857"/>
                  <a:pt x="2522279" y="3265382"/>
                </a:cubicBezTo>
                <a:cubicBezTo>
                  <a:pt x="2517327" y="3266335"/>
                  <a:pt x="2511800" y="3264239"/>
                  <a:pt x="2506847" y="3262905"/>
                </a:cubicBezTo>
                <a:cubicBezTo>
                  <a:pt x="2482652" y="3256047"/>
                  <a:pt x="2459029" y="3245189"/>
                  <a:pt x="2434456" y="3242712"/>
                </a:cubicBezTo>
                <a:cubicBezTo>
                  <a:pt x="2373874" y="3236616"/>
                  <a:pt x="2312915" y="3234138"/>
                  <a:pt x="2251948" y="3230138"/>
                </a:cubicBezTo>
                <a:cubicBezTo>
                  <a:pt x="2248138" y="3229949"/>
                  <a:pt x="2244137" y="3229949"/>
                  <a:pt x="2240710" y="3228614"/>
                </a:cubicBezTo>
                <a:cubicBezTo>
                  <a:pt x="2218229" y="3220422"/>
                  <a:pt x="2198608" y="3223090"/>
                  <a:pt x="2179556" y="3238711"/>
                </a:cubicBezTo>
                <a:cubicBezTo>
                  <a:pt x="2171173" y="3245569"/>
                  <a:pt x="2159743" y="3249189"/>
                  <a:pt x="2149267" y="3252999"/>
                </a:cubicBezTo>
                <a:cubicBezTo>
                  <a:pt x="2133834" y="3258715"/>
                  <a:pt x="2118023" y="3264239"/>
                  <a:pt x="2102021" y="3267859"/>
                </a:cubicBezTo>
                <a:cubicBezTo>
                  <a:pt x="2086208" y="3271288"/>
                  <a:pt x="2069254" y="3276049"/>
                  <a:pt x="2054013" y="3273384"/>
                </a:cubicBezTo>
                <a:cubicBezTo>
                  <a:pt x="2026581" y="3268622"/>
                  <a:pt x="2000479" y="3257953"/>
                  <a:pt x="1973429" y="3250903"/>
                </a:cubicBezTo>
                <a:cubicBezTo>
                  <a:pt x="1964094" y="3248426"/>
                  <a:pt x="1953806" y="3248809"/>
                  <a:pt x="1944092" y="3248617"/>
                </a:cubicBezTo>
                <a:cubicBezTo>
                  <a:pt x="1921800" y="3248047"/>
                  <a:pt x="1898940" y="3253571"/>
                  <a:pt x="1878748" y="3237759"/>
                </a:cubicBezTo>
                <a:cubicBezTo>
                  <a:pt x="1860079" y="3222899"/>
                  <a:pt x="1841216" y="3227280"/>
                  <a:pt x="1821596" y="3238520"/>
                </a:cubicBezTo>
                <a:cubicBezTo>
                  <a:pt x="1807497" y="3246522"/>
                  <a:pt x="1791496" y="3252809"/>
                  <a:pt x="1775684" y="3255857"/>
                </a:cubicBezTo>
                <a:cubicBezTo>
                  <a:pt x="1753965" y="3260047"/>
                  <a:pt x="1732439" y="3261763"/>
                  <a:pt x="1709006" y="3259285"/>
                </a:cubicBezTo>
                <a:cubicBezTo>
                  <a:pt x="1692431" y="3257571"/>
                  <a:pt x="1678904" y="3256809"/>
                  <a:pt x="1665950" y="3246713"/>
                </a:cubicBezTo>
                <a:cubicBezTo>
                  <a:pt x="1663856" y="3245189"/>
                  <a:pt x="1660046" y="3244807"/>
                  <a:pt x="1657188" y="3244999"/>
                </a:cubicBezTo>
                <a:cubicBezTo>
                  <a:pt x="1619658" y="3248237"/>
                  <a:pt x="1582510" y="3246522"/>
                  <a:pt x="1544598" y="3244234"/>
                </a:cubicBezTo>
                <a:cubicBezTo>
                  <a:pt x="1496403" y="3241189"/>
                  <a:pt x="1445725" y="3250141"/>
                  <a:pt x="1404006" y="3282146"/>
                </a:cubicBezTo>
                <a:cubicBezTo>
                  <a:pt x="1397909" y="3286910"/>
                  <a:pt x="1388765" y="3289005"/>
                  <a:pt x="1380762" y="3290149"/>
                </a:cubicBezTo>
                <a:cubicBezTo>
                  <a:pt x="1343044" y="3295101"/>
                  <a:pt x="1305132" y="3298530"/>
                  <a:pt x="1267411" y="3304055"/>
                </a:cubicBezTo>
                <a:cubicBezTo>
                  <a:pt x="1246837" y="3307103"/>
                  <a:pt x="1225310" y="3309770"/>
                  <a:pt x="1206641" y="3318153"/>
                </a:cubicBezTo>
                <a:cubicBezTo>
                  <a:pt x="1188354" y="3326343"/>
                  <a:pt x="1173681" y="3336059"/>
                  <a:pt x="1162823" y="3318915"/>
                </a:cubicBezTo>
                <a:cubicBezTo>
                  <a:pt x="1143394" y="3328059"/>
                  <a:pt x="1126437" y="3335680"/>
                  <a:pt x="1109865" y="3343870"/>
                </a:cubicBezTo>
                <a:cubicBezTo>
                  <a:pt x="1103767" y="3346918"/>
                  <a:pt x="1098623" y="3351872"/>
                  <a:pt x="1092527" y="3354730"/>
                </a:cubicBezTo>
                <a:cubicBezTo>
                  <a:pt x="1086048" y="3357778"/>
                  <a:pt x="1078810" y="3359682"/>
                  <a:pt x="1071762" y="3361207"/>
                </a:cubicBezTo>
                <a:cubicBezTo>
                  <a:pt x="1040327" y="3368065"/>
                  <a:pt x="1008894" y="3374351"/>
                  <a:pt x="977653" y="3381782"/>
                </a:cubicBezTo>
                <a:cubicBezTo>
                  <a:pt x="971554" y="3383305"/>
                  <a:pt x="966411" y="3389401"/>
                  <a:pt x="960887" y="3393401"/>
                </a:cubicBezTo>
                <a:cubicBezTo>
                  <a:pt x="957266" y="3396070"/>
                  <a:pt x="953648" y="3400070"/>
                  <a:pt x="949646" y="3400642"/>
                </a:cubicBezTo>
                <a:cubicBezTo>
                  <a:pt x="919165" y="3405214"/>
                  <a:pt x="888877" y="3410549"/>
                  <a:pt x="858205" y="3412834"/>
                </a:cubicBezTo>
                <a:cubicBezTo>
                  <a:pt x="832486" y="3414738"/>
                  <a:pt x="807719" y="3414168"/>
                  <a:pt x="801053" y="3447315"/>
                </a:cubicBezTo>
                <a:cubicBezTo>
                  <a:pt x="799909" y="3453032"/>
                  <a:pt x="791717" y="3459128"/>
                  <a:pt x="785432" y="3461984"/>
                </a:cubicBezTo>
                <a:cubicBezTo>
                  <a:pt x="767524" y="3470176"/>
                  <a:pt x="748471" y="3475701"/>
                  <a:pt x="730754" y="3484082"/>
                </a:cubicBezTo>
                <a:cubicBezTo>
                  <a:pt x="672650" y="3512088"/>
                  <a:pt x="611880" y="3529805"/>
                  <a:pt x="546917" y="3526566"/>
                </a:cubicBezTo>
                <a:cubicBezTo>
                  <a:pt x="526724" y="3525614"/>
                  <a:pt x="507102" y="3515326"/>
                  <a:pt x="494337" y="3511515"/>
                </a:cubicBezTo>
                <a:cubicBezTo>
                  <a:pt x="457572" y="3526566"/>
                  <a:pt x="426709" y="3541045"/>
                  <a:pt x="394511" y="3551903"/>
                </a:cubicBezTo>
                <a:cubicBezTo>
                  <a:pt x="366127" y="3561619"/>
                  <a:pt x="336408" y="3567715"/>
                  <a:pt x="307259" y="3574763"/>
                </a:cubicBezTo>
                <a:cubicBezTo>
                  <a:pt x="296590" y="3577432"/>
                  <a:pt x="285732" y="3578955"/>
                  <a:pt x="274873" y="3580290"/>
                </a:cubicBezTo>
                <a:cubicBezTo>
                  <a:pt x="240965" y="3584480"/>
                  <a:pt x="205529" y="3574384"/>
                  <a:pt x="172384" y="3590386"/>
                </a:cubicBezTo>
                <a:cubicBezTo>
                  <a:pt x="155046" y="3598768"/>
                  <a:pt x="137898" y="3608865"/>
                  <a:pt x="119613" y="3613247"/>
                </a:cubicBezTo>
                <a:cubicBezTo>
                  <a:pt x="99990" y="3618009"/>
                  <a:pt x="80794" y="3625439"/>
                  <a:pt x="61197" y="3630750"/>
                </a:cubicBezTo>
                <a:lnTo>
                  <a:pt x="544" y="3635521"/>
                </a:lnTo>
                <a:lnTo>
                  <a:pt x="544" y="3508282"/>
                </a:lnTo>
                <a:lnTo>
                  <a:pt x="0" y="3508282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5C4A58F5-7D0D-FFDE-41E8-84EEC527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857610"/>
            <a:ext cx="12191456" cy="2849976"/>
            <a:chOff x="476" y="-3923157"/>
            <a:chExt cx="10667524" cy="249372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3868D2E-4D43-9816-2952-5D0BFD1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694CEA2-5A21-097A-2813-E0C7008681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7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16B4CC94-CFF2-EA92-473C-D4EDAE7BF9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87075" y="5531455"/>
            <a:ext cx="1174610" cy="1145244"/>
          </a:xfrm>
          <a:prstGeom prst="rect">
            <a:avLst/>
          </a:prstGeom>
        </p:spPr>
      </p:pic>
      <p:sp>
        <p:nvSpPr>
          <p:cNvPr id="2" name="AutoShape 2" descr="Principles of Photography - JD Institute">
            <a:extLst>
              <a:ext uri="{FF2B5EF4-FFF2-40B4-BE49-F238E27FC236}">
                <a16:creationId xmlns:a16="http://schemas.microsoft.com/office/drawing/2014/main" id="{84B51C59-9E25-4218-CF92-7493BCE2347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CFC135-8163-365B-1E06-D8FDBFCAB35F}"/>
              </a:ext>
            </a:extLst>
          </p:cNvPr>
          <p:cNvSpPr txBox="1"/>
          <p:nvPr/>
        </p:nvSpPr>
        <p:spPr>
          <a:xfrm>
            <a:off x="5910348" y="1805060"/>
            <a:ext cx="676103" cy="830997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7007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72F70D-FB98-B463-91AF-C21327E1C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FAFFBED-C02E-52DE-2C87-77C01E912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4475EA-3ECB-83C2-B69D-865DD76BE746}"/>
              </a:ext>
            </a:extLst>
          </p:cNvPr>
          <p:cNvSpPr txBox="1"/>
          <p:nvPr/>
        </p:nvSpPr>
        <p:spPr>
          <a:xfrm>
            <a:off x="333894" y="4085852"/>
            <a:ext cx="11524212" cy="2287239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 fontScale="8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Students can be participants by themselves (‘Classic’) or in groups (‘Freestyle’)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pic>
        <p:nvPicPr>
          <p:cNvPr id="4" name="Picture 6" descr="Poetry By Heart">
            <a:extLst>
              <a:ext uri="{FF2B5EF4-FFF2-40B4-BE49-F238E27FC236}">
                <a16:creationId xmlns:a16="http://schemas.microsoft.com/office/drawing/2014/main" id="{93A7BDED-688E-4BB7-B846-AFB5349178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0"/>
          <a:stretch>
            <a:fillRect/>
          </a:stretch>
        </p:blipFill>
        <p:spPr bwMode="auto">
          <a:xfrm>
            <a:off x="20" y="10"/>
            <a:ext cx="12191980" cy="3657590"/>
          </a:xfrm>
          <a:custGeom>
            <a:avLst/>
            <a:gdLst/>
            <a:ahLst/>
            <a:cxnLst/>
            <a:rect l="l" t="t" r="r" b="b"/>
            <a:pathLst>
              <a:path w="12192000" h="3657600">
                <a:moveTo>
                  <a:pt x="7230262" y="3468462"/>
                </a:moveTo>
                <a:lnTo>
                  <a:pt x="7197115" y="3474938"/>
                </a:lnTo>
                <a:lnTo>
                  <a:pt x="7214545" y="3473344"/>
                </a:lnTo>
                <a:cubicBezTo>
                  <a:pt x="7220308" y="3472558"/>
                  <a:pt x="7225785" y="3471224"/>
                  <a:pt x="7230262" y="3468462"/>
                </a:cubicBezTo>
                <a:close/>
                <a:moveTo>
                  <a:pt x="7009120" y="3411863"/>
                </a:moveTo>
                <a:lnTo>
                  <a:pt x="7021563" y="3422955"/>
                </a:lnTo>
                <a:lnTo>
                  <a:pt x="7021563" y="3422954"/>
                </a:lnTo>
                <a:close/>
                <a:moveTo>
                  <a:pt x="7768443" y="3303674"/>
                </a:moveTo>
                <a:lnTo>
                  <a:pt x="7768443" y="3303675"/>
                </a:lnTo>
                <a:lnTo>
                  <a:pt x="7792447" y="3326153"/>
                </a:lnTo>
                <a:cubicBezTo>
                  <a:pt x="7785969" y="3320057"/>
                  <a:pt x="7779301" y="3313961"/>
                  <a:pt x="7768443" y="3303674"/>
                </a:cubicBezTo>
                <a:close/>
                <a:moveTo>
                  <a:pt x="4038748" y="3301555"/>
                </a:moveTo>
                <a:lnTo>
                  <a:pt x="4030517" y="3313199"/>
                </a:lnTo>
                <a:cubicBezTo>
                  <a:pt x="4026230" y="3321105"/>
                  <a:pt x="4021242" y="3327345"/>
                  <a:pt x="4015609" y="3332050"/>
                </a:cubicBezTo>
                <a:lnTo>
                  <a:pt x="3996845" y="3341704"/>
                </a:lnTo>
                <a:cubicBezTo>
                  <a:pt x="4010562" y="3338155"/>
                  <a:pt x="4021944" y="3329011"/>
                  <a:pt x="4030518" y="3313199"/>
                </a:cubicBezTo>
                <a:close/>
                <a:moveTo>
                  <a:pt x="6245343" y="3298149"/>
                </a:moveTo>
                <a:lnTo>
                  <a:pt x="6274406" y="3304945"/>
                </a:lnTo>
                <a:lnTo>
                  <a:pt x="6291247" y="3311262"/>
                </a:lnTo>
                <a:lnTo>
                  <a:pt x="6291385" y="3311314"/>
                </a:lnTo>
                <a:lnTo>
                  <a:pt x="6306284" y="3317152"/>
                </a:lnTo>
                <a:lnTo>
                  <a:pt x="6308075" y="3317568"/>
                </a:lnTo>
                <a:lnTo>
                  <a:pt x="6313855" y="3319733"/>
                </a:lnTo>
                <a:cubicBezTo>
                  <a:pt x="6321454" y="3322121"/>
                  <a:pt x="6329151" y="3323858"/>
                  <a:pt x="6337048" y="3324296"/>
                </a:cubicBezTo>
                <a:lnTo>
                  <a:pt x="6308075" y="3317568"/>
                </a:lnTo>
                <a:lnTo>
                  <a:pt x="6291385" y="3311314"/>
                </a:lnTo>
                <a:lnTo>
                  <a:pt x="6276197" y="3305364"/>
                </a:lnTo>
                <a:lnTo>
                  <a:pt x="6274406" y="3304945"/>
                </a:lnTo>
                <a:lnTo>
                  <a:pt x="6268613" y="3302771"/>
                </a:lnTo>
                <a:cubicBezTo>
                  <a:pt x="6260996" y="3300370"/>
                  <a:pt x="6253273" y="3298613"/>
                  <a:pt x="6245343" y="3298149"/>
                </a:cubicBezTo>
                <a:close/>
                <a:moveTo>
                  <a:pt x="6558837" y="3268317"/>
                </a:moveTo>
                <a:cubicBezTo>
                  <a:pt x="6548970" y="3267668"/>
                  <a:pt x="6539355" y="3268073"/>
                  <a:pt x="6529984" y="3269763"/>
                </a:cubicBezTo>
                <a:lnTo>
                  <a:pt x="6589207" y="3273193"/>
                </a:lnTo>
                <a:cubicBezTo>
                  <a:pt x="6578825" y="3270668"/>
                  <a:pt x="6568705" y="3268966"/>
                  <a:pt x="6558837" y="3268317"/>
                </a:cubicBezTo>
                <a:close/>
                <a:moveTo>
                  <a:pt x="4834454" y="3207659"/>
                </a:moveTo>
                <a:cubicBezTo>
                  <a:pt x="4849504" y="3224138"/>
                  <a:pt x="4866316" y="3230376"/>
                  <a:pt x="4883986" y="3231901"/>
                </a:cubicBezTo>
                <a:lnTo>
                  <a:pt x="4858238" y="3225387"/>
                </a:lnTo>
                <a:cubicBezTo>
                  <a:pt x="4849945" y="3221578"/>
                  <a:pt x="4841981" y="3215898"/>
                  <a:pt x="4834454" y="3207659"/>
                </a:cubicBezTo>
                <a:close/>
                <a:moveTo>
                  <a:pt x="5056443" y="3205325"/>
                </a:moveTo>
                <a:lnTo>
                  <a:pt x="5072589" y="3206105"/>
                </a:lnTo>
                <a:cubicBezTo>
                  <a:pt x="5078053" y="3207563"/>
                  <a:pt x="5083590" y="3210326"/>
                  <a:pt x="5089162" y="3214707"/>
                </a:cubicBezTo>
                <a:cubicBezTo>
                  <a:pt x="5078020" y="3205944"/>
                  <a:pt x="5067015" y="3203658"/>
                  <a:pt x="5056443" y="3205325"/>
                </a:cubicBezTo>
                <a:close/>
                <a:moveTo>
                  <a:pt x="739852" y="2905443"/>
                </a:moveTo>
                <a:cubicBezTo>
                  <a:pt x="733899" y="2911992"/>
                  <a:pt x="728660" y="2919613"/>
                  <a:pt x="724278" y="2926662"/>
                </a:cubicBezTo>
                <a:cubicBezTo>
                  <a:pt x="719849" y="2933806"/>
                  <a:pt x="714527" y="2939152"/>
                  <a:pt x="708621" y="2942822"/>
                </a:cubicBezTo>
                <a:lnTo>
                  <a:pt x="691439" y="2948297"/>
                </a:lnTo>
                <a:lnTo>
                  <a:pt x="708622" y="2942822"/>
                </a:lnTo>
                <a:cubicBezTo>
                  <a:pt x="714527" y="2939152"/>
                  <a:pt x="719849" y="2933806"/>
                  <a:pt x="724279" y="2926662"/>
                </a:cubicBezTo>
                <a:cubicBezTo>
                  <a:pt x="728660" y="2919613"/>
                  <a:pt x="733899" y="2911992"/>
                  <a:pt x="739852" y="2905443"/>
                </a:cubicBezTo>
                <a:close/>
                <a:moveTo>
                  <a:pt x="8934151" y="2836933"/>
                </a:moveTo>
                <a:cubicBezTo>
                  <a:pt x="8940248" y="2842173"/>
                  <a:pt x="8947058" y="2847506"/>
                  <a:pt x="8954249" y="2851864"/>
                </a:cubicBezTo>
                <a:lnTo>
                  <a:pt x="8962389" y="2855163"/>
                </a:lnTo>
                <a:lnTo>
                  <a:pt x="8954250" y="2851864"/>
                </a:lnTo>
                <a:cubicBezTo>
                  <a:pt x="8947058" y="2847506"/>
                  <a:pt x="8940248" y="2842173"/>
                  <a:pt x="8934151" y="2836933"/>
                </a:cubicBezTo>
                <a:close/>
                <a:moveTo>
                  <a:pt x="2314816" y="2835337"/>
                </a:moveTo>
                <a:cubicBezTo>
                  <a:pt x="2309720" y="2836314"/>
                  <a:pt x="2304339" y="2838362"/>
                  <a:pt x="2300909" y="2840743"/>
                </a:cubicBezTo>
                <a:cubicBezTo>
                  <a:pt x="2267856" y="2863985"/>
                  <a:pt x="2242281" y="2875891"/>
                  <a:pt x="2216515" y="2876487"/>
                </a:cubicBezTo>
                <a:cubicBezTo>
                  <a:pt x="2242281" y="2875891"/>
                  <a:pt x="2267856" y="2863985"/>
                  <a:pt x="2300910" y="2840743"/>
                </a:cubicBezTo>
                <a:close/>
                <a:moveTo>
                  <a:pt x="1916629" y="2813600"/>
                </a:moveTo>
                <a:lnTo>
                  <a:pt x="1907132" y="2816930"/>
                </a:lnTo>
                <a:lnTo>
                  <a:pt x="1866619" y="2826615"/>
                </a:lnTo>
                <a:lnTo>
                  <a:pt x="1907133" y="2816930"/>
                </a:lnTo>
                <a:close/>
                <a:moveTo>
                  <a:pt x="2058204" y="2802832"/>
                </a:moveTo>
                <a:cubicBezTo>
                  <a:pt x="2076636" y="2804546"/>
                  <a:pt x="2095174" y="2805403"/>
                  <a:pt x="2108194" y="2817539"/>
                </a:cubicBezTo>
                <a:cubicBezTo>
                  <a:pt x="2095175" y="2805403"/>
                  <a:pt x="2076636" y="2804546"/>
                  <a:pt x="2058204" y="2802832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810707"/>
                </a:lnTo>
                <a:cubicBezTo>
                  <a:pt x="12192000" y="826330"/>
                  <a:pt x="12192000" y="835855"/>
                  <a:pt x="12192000" y="845570"/>
                </a:cubicBezTo>
                <a:lnTo>
                  <a:pt x="12192000" y="1243302"/>
                </a:lnTo>
                <a:lnTo>
                  <a:pt x="12160947" y="1271923"/>
                </a:lnTo>
                <a:cubicBezTo>
                  <a:pt x="12118083" y="1293449"/>
                  <a:pt x="12072360" y="1312882"/>
                  <a:pt x="12026448" y="1332123"/>
                </a:cubicBezTo>
                <a:cubicBezTo>
                  <a:pt x="12013114" y="1337649"/>
                  <a:pt x="11998443" y="1340697"/>
                  <a:pt x="11986443" y="1348126"/>
                </a:cubicBezTo>
                <a:cubicBezTo>
                  <a:pt x="11931195" y="1382036"/>
                  <a:pt x="11877664" y="1418614"/>
                  <a:pt x="11821656" y="1451191"/>
                </a:cubicBezTo>
                <a:cubicBezTo>
                  <a:pt x="11763931" y="1484910"/>
                  <a:pt x="11712304" y="1524726"/>
                  <a:pt x="11672489" y="1578639"/>
                </a:cubicBezTo>
                <a:cubicBezTo>
                  <a:pt x="11635529" y="1628743"/>
                  <a:pt x="11599714" y="1679607"/>
                  <a:pt x="11562947" y="1729900"/>
                </a:cubicBezTo>
                <a:cubicBezTo>
                  <a:pt x="11553613" y="1742665"/>
                  <a:pt x="11545039" y="1757715"/>
                  <a:pt x="11532275" y="1765907"/>
                </a:cubicBezTo>
                <a:cubicBezTo>
                  <a:pt x="11505795" y="1783052"/>
                  <a:pt x="11476838" y="1796959"/>
                  <a:pt x="11448453" y="1811057"/>
                </a:cubicBezTo>
                <a:cubicBezTo>
                  <a:pt x="11424069" y="1823059"/>
                  <a:pt x="11398160" y="1832011"/>
                  <a:pt x="11374346" y="1844966"/>
                </a:cubicBezTo>
                <a:cubicBezTo>
                  <a:pt x="11355296" y="1855255"/>
                  <a:pt x="11338339" y="1869543"/>
                  <a:pt x="11320623" y="1882497"/>
                </a:cubicBezTo>
                <a:cubicBezTo>
                  <a:pt x="11305192" y="1893736"/>
                  <a:pt x="11288238" y="1903452"/>
                  <a:pt x="11275283" y="1916978"/>
                </a:cubicBezTo>
                <a:cubicBezTo>
                  <a:pt x="11243658" y="1949745"/>
                  <a:pt x="11211843" y="1981940"/>
                  <a:pt x="11172600" y="2006136"/>
                </a:cubicBezTo>
                <a:cubicBezTo>
                  <a:pt x="11133927" y="2030138"/>
                  <a:pt x="11097350" y="2057001"/>
                  <a:pt x="11058869" y="2081386"/>
                </a:cubicBezTo>
                <a:cubicBezTo>
                  <a:pt x="11021146" y="2105199"/>
                  <a:pt x="10987046" y="2131297"/>
                  <a:pt x="10967423" y="2173591"/>
                </a:cubicBezTo>
                <a:cubicBezTo>
                  <a:pt x="10958661" y="2192259"/>
                  <a:pt x="10946279" y="2212644"/>
                  <a:pt x="10929704" y="2223503"/>
                </a:cubicBezTo>
                <a:cubicBezTo>
                  <a:pt x="10906081" y="2238934"/>
                  <a:pt x="10876171" y="2244459"/>
                  <a:pt x="10850453" y="2257603"/>
                </a:cubicBezTo>
                <a:cubicBezTo>
                  <a:pt x="10820162" y="2273034"/>
                  <a:pt x="10785111" y="2286370"/>
                  <a:pt x="10764534" y="2310945"/>
                </a:cubicBezTo>
                <a:cubicBezTo>
                  <a:pt x="10746246" y="2332855"/>
                  <a:pt x="10727767" y="2349999"/>
                  <a:pt x="10703573" y="2363905"/>
                </a:cubicBezTo>
                <a:cubicBezTo>
                  <a:pt x="10686617" y="2373622"/>
                  <a:pt x="10674046" y="2391338"/>
                  <a:pt x="10656519" y="2399340"/>
                </a:cubicBezTo>
                <a:cubicBezTo>
                  <a:pt x="10633467" y="2410009"/>
                  <a:pt x="10610225" y="2418391"/>
                  <a:pt x="10590031" y="2434966"/>
                </a:cubicBezTo>
                <a:cubicBezTo>
                  <a:pt x="10569075" y="2452110"/>
                  <a:pt x="10545263" y="2465636"/>
                  <a:pt x="10523354" y="2481639"/>
                </a:cubicBezTo>
                <a:cubicBezTo>
                  <a:pt x="10511734" y="2490211"/>
                  <a:pt x="10502208" y="2501451"/>
                  <a:pt x="10490969" y="2510406"/>
                </a:cubicBezTo>
                <a:cubicBezTo>
                  <a:pt x="10470394" y="2526788"/>
                  <a:pt x="10449438" y="2542791"/>
                  <a:pt x="10428291" y="2558222"/>
                </a:cubicBezTo>
                <a:cubicBezTo>
                  <a:pt x="10407146" y="2573655"/>
                  <a:pt x="10386952" y="2591561"/>
                  <a:pt x="10363709" y="2602801"/>
                </a:cubicBezTo>
                <a:cubicBezTo>
                  <a:pt x="10324086" y="2621851"/>
                  <a:pt x="10280840" y="2633282"/>
                  <a:pt x="10242357" y="2653857"/>
                </a:cubicBezTo>
                <a:cubicBezTo>
                  <a:pt x="10203304" y="2674811"/>
                  <a:pt x="10166536" y="2701103"/>
                  <a:pt x="10131863" y="2728915"/>
                </a:cubicBezTo>
                <a:cubicBezTo>
                  <a:pt x="10104430" y="2750824"/>
                  <a:pt x="10078713" y="2772543"/>
                  <a:pt x="10044230" y="2783782"/>
                </a:cubicBezTo>
                <a:cubicBezTo>
                  <a:pt x="10024990" y="2790070"/>
                  <a:pt x="10004797" y="2803786"/>
                  <a:pt x="9993175" y="2819789"/>
                </a:cubicBezTo>
                <a:cubicBezTo>
                  <a:pt x="9968027" y="2854649"/>
                  <a:pt x="9935832" y="2879226"/>
                  <a:pt x="9899446" y="2900182"/>
                </a:cubicBezTo>
                <a:cubicBezTo>
                  <a:pt x="9850865" y="2928376"/>
                  <a:pt x="9802858" y="2957143"/>
                  <a:pt x="9754088" y="2984766"/>
                </a:cubicBezTo>
                <a:cubicBezTo>
                  <a:pt x="9725323" y="3001151"/>
                  <a:pt x="9696749" y="3018485"/>
                  <a:pt x="9666265" y="3030488"/>
                </a:cubicBezTo>
                <a:cubicBezTo>
                  <a:pt x="9603971" y="3055255"/>
                  <a:pt x="9540152" y="3076399"/>
                  <a:pt x="9477283" y="3099451"/>
                </a:cubicBezTo>
                <a:cubicBezTo>
                  <a:pt x="9456709" y="3106880"/>
                  <a:pt x="9437278" y="3117549"/>
                  <a:pt x="9416321" y="3124026"/>
                </a:cubicBezTo>
                <a:cubicBezTo>
                  <a:pt x="9393650" y="3131075"/>
                  <a:pt x="9369267" y="3133171"/>
                  <a:pt x="9346597" y="3140219"/>
                </a:cubicBezTo>
                <a:cubicBezTo>
                  <a:pt x="9308875" y="3151840"/>
                  <a:pt x="9272298" y="3166701"/>
                  <a:pt x="9234579" y="3178511"/>
                </a:cubicBezTo>
                <a:cubicBezTo>
                  <a:pt x="9161805" y="3201182"/>
                  <a:pt x="9088840" y="3222899"/>
                  <a:pt x="9015878" y="3244426"/>
                </a:cubicBezTo>
                <a:cubicBezTo>
                  <a:pt x="9000257" y="3248999"/>
                  <a:pt x="8983301" y="3249570"/>
                  <a:pt x="8967871" y="3254523"/>
                </a:cubicBezTo>
                <a:cubicBezTo>
                  <a:pt x="8926911" y="3267859"/>
                  <a:pt x="8886142" y="3282336"/>
                  <a:pt x="8845565" y="3297007"/>
                </a:cubicBezTo>
                <a:cubicBezTo>
                  <a:pt x="8820990" y="3305961"/>
                  <a:pt x="8796985" y="3317009"/>
                  <a:pt x="8772219" y="3325582"/>
                </a:cubicBezTo>
                <a:cubicBezTo>
                  <a:pt x="8752407" y="3332440"/>
                  <a:pt x="8732023" y="3337774"/>
                  <a:pt x="8711448" y="3341966"/>
                </a:cubicBezTo>
                <a:cubicBezTo>
                  <a:pt x="8693731" y="3345586"/>
                  <a:pt x="8675253" y="3345203"/>
                  <a:pt x="8657726" y="3349586"/>
                </a:cubicBezTo>
                <a:cubicBezTo>
                  <a:pt x="8610288" y="3361397"/>
                  <a:pt x="8563425" y="3374733"/>
                  <a:pt x="8516369" y="3387305"/>
                </a:cubicBezTo>
                <a:cubicBezTo>
                  <a:pt x="8497511" y="3392259"/>
                  <a:pt x="8478269" y="3395880"/>
                  <a:pt x="8459979" y="3402166"/>
                </a:cubicBezTo>
                <a:cubicBezTo>
                  <a:pt x="8411019" y="3418741"/>
                  <a:pt x="8362822" y="3437599"/>
                  <a:pt x="8313671" y="3453222"/>
                </a:cubicBezTo>
                <a:cubicBezTo>
                  <a:pt x="8272903" y="3466176"/>
                  <a:pt x="8230992" y="3475510"/>
                  <a:pt x="8189651" y="3486941"/>
                </a:cubicBezTo>
                <a:cubicBezTo>
                  <a:pt x="8172124" y="3491895"/>
                  <a:pt x="8155359" y="3498943"/>
                  <a:pt x="8137835" y="3503134"/>
                </a:cubicBezTo>
                <a:cubicBezTo>
                  <a:pt x="8098590" y="3512659"/>
                  <a:pt x="8058774" y="3520659"/>
                  <a:pt x="8019339" y="3530186"/>
                </a:cubicBezTo>
                <a:cubicBezTo>
                  <a:pt x="7996859" y="3535710"/>
                  <a:pt x="7975142" y="3545617"/>
                  <a:pt x="7952280" y="3549237"/>
                </a:cubicBezTo>
                <a:cubicBezTo>
                  <a:pt x="7897987" y="3557809"/>
                  <a:pt x="7843311" y="3563905"/>
                  <a:pt x="7788636" y="3570763"/>
                </a:cubicBezTo>
                <a:cubicBezTo>
                  <a:pt x="7732247" y="3577811"/>
                  <a:pt x="7676047" y="3585242"/>
                  <a:pt x="7619655" y="3591528"/>
                </a:cubicBezTo>
                <a:cubicBezTo>
                  <a:pt x="7588795" y="3594768"/>
                  <a:pt x="7557742" y="3595338"/>
                  <a:pt x="7526880" y="3598386"/>
                </a:cubicBezTo>
                <a:cubicBezTo>
                  <a:pt x="7499828" y="3601055"/>
                  <a:pt x="7472967" y="3606007"/>
                  <a:pt x="7445916" y="3609247"/>
                </a:cubicBezTo>
                <a:cubicBezTo>
                  <a:pt x="7422483" y="3611913"/>
                  <a:pt x="7398860" y="3613437"/>
                  <a:pt x="7375428" y="3616105"/>
                </a:cubicBezTo>
                <a:cubicBezTo>
                  <a:pt x="7337899" y="3620485"/>
                  <a:pt x="7300559" y="3625439"/>
                  <a:pt x="7263220" y="3630011"/>
                </a:cubicBezTo>
                <a:cubicBezTo>
                  <a:pt x="7247599" y="3631726"/>
                  <a:pt x="7231214" y="3636488"/>
                  <a:pt x="7216547" y="3633632"/>
                </a:cubicBezTo>
                <a:cubicBezTo>
                  <a:pt x="7179587" y="3626391"/>
                  <a:pt x="7143199" y="3628487"/>
                  <a:pt x="7106432" y="3633440"/>
                </a:cubicBezTo>
                <a:cubicBezTo>
                  <a:pt x="7093860" y="3635155"/>
                  <a:pt x="7080334" y="3634774"/>
                  <a:pt x="7068141" y="3631536"/>
                </a:cubicBezTo>
                <a:cubicBezTo>
                  <a:pt x="7043184" y="3625057"/>
                  <a:pt x="7018991" y="3615913"/>
                  <a:pt x="6994415" y="3607913"/>
                </a:cubicBezTo>
                <a:cubicBezTo>
                  <a:pt x="6991747" y="3606961"/>
                  <a:pt x="6988509" y="3606769"/>
                  <a:pt x="6985653" y="3606199"/>
                </a:cubicBezTo>
                <a:cubicBezTo>
                  <a:pt x="6969457" y="3602959"/>
                  <a:pt x="6953457" y="3599720"/>
                  <a:pt x="6937263" y="3596863"/>
                </a:cubicBezTo>
                <a:cubicBezTo>
                  <a:pt x="6928501" y="3595338"/>
                  <a:pt x="6919547" y="3595149"/>
                  <a:pt x="6910782" y="3593814"/>
                </a:cubicBezTo>
                <a:cubicBezTo>
                  <a:pt x="6876872" y="3588480"/>
                  <a:pt x="6839534" y="3597434"/>
                  <a:pt x="6810195" y="3574384"/>
                </a:cubicBezTo>
                <a:cubicBezTo>
                  <a:pt x="6791144" y="3559523"/>
                  <a:pt x="6772665" y="3562953"/>
                  <a:pt x="6752283" y="3565239"/>
                </a:cubicBezTo>
                <a:cubicBezTo>
                  <a:pt x="6736851" y="3566953"/>
                  <a:pt x="6721038" y="3566382"/>
                  <a:pt x="6705417" y="3566574"/>
                </a:cubicBezTo>
                <a:cubicBezTo>
                  <a:pt x="6677984" y="3567143"/>
                  <a:pt x="6650551" y="3567335"/>
                  <a:pt x="6623118" y="3568287"/>
                </a:cubicBezTo>
                <a:cubicBezTo>
                  <a:pt x="6614353" y="3568667"/>
                  <a:pt x="6605401" y="3573432"/>
                  <a:pt x="6596828" y="3572670"/>
                </a:cubicBezTo>
                <a:cubicBezTo>
                  <a:pt x="6557201" y="3569049"/>
                  <a:pt x="6517576" y="3563334"/>
                  <a:pt x="6477951" y="3560095"/>
                </a:cubicBezTo>
                <a:cubicBezTo>
                  <a:pt x="6455472" y="3558191"/>
                  <a:pt x="6432420" y="3561809"/>
                  <a:pt x="6410131" y="3559143"/>
                </a:cubicBezTo>
                <a:cubicBezTo>
                  <a:pt x="6384414" y="3556095"/>
                  <a:pt x="6359268" y="3548285"/>
                  <a:pt x="6333739" y="3543520"/>
                </a:cubicBezTo>
                <a:cubicBezTo>
                  <a:pt x="6326691" y="3542189"/>
                  <a:pt x="6318880" y="3543903"/>
                  <a:pt x="6311449" y="3544282"/>
                </a:cubicBezTo>
                <a:cubicBezTo>
                  <a:pt x="6303068" y="3544664"/>
                  <a:pt x="6294876" y="3545426"/>
                  <a:pt x="6286493" y="3545617"/>
                </a:cubicBezTo>
                <a:cubicBezTo>
                  <a:pt x="6260964" y="3545999"/>
                  <a:pt x="6235437" y="3545426"/>
                  <a:pt x="6209909" y="3546761"/>
                </a:cubicBezTo>
                <a:cubicBezTo>
                  <a:pt x="6194288" y="3547522"/>
                  <a:pt x="6177905" y="3555333"/>
                  <a:pt x="6163425" y="3552474"/>
                </a:cubicBezTo>
                <a:cubicBezTo>
                  <a:pt x="6133897" y="3546951"/>
                  <a:pt x="6104368" y="3559333"/>
                  <a:pt x="6074842" y="3549047"/>
                </a:cubicBezTo>
                <a:cubicBezTo>
                  <a:pt x="6065695" y="3545999"/>
                  <a:pt x="6053124" y="3553619"/>
                  <a:pt x="6042072" y="3553999"/>
                </a:cubicBezTo>
                <a:cubicBezTo>
                  <a:pt x="6014449" y="3554951"/>
                  <a:pt x="5986828" y="3554761"/>
                  <a:pt x="5959204" y="3554571"/>
                </a:cubicBezTo>
                <a:cubicBezTo>
                  <a:pt x="5934438" y="3554381"/>
                  <a:pt x="5908719" y="3557047"/>
                  <a:pt x="5884906" y="3551713"/>
                </a:cubicBezTo>
                <a:cubicBezTo>
                  <a:pt x="5859949" y="3545999"/>
                  <a:pt x="5837472" y="3546761"/>
                  <a:pt x="5813276" y="3553237"/>
                </a:cubicBezTo>
                <a:cubicBezTo>
                  <a:pt x="5796702" y="3557619"/>
                  <a:pt x="5779174" y="3558191"/>
                  <a:pt x="5762029" y="3559523"/>
                </a:cubicBezTo>
                <a:cubicBezTo>
                  <a:pt x="5743551" y="3561047"/>
                  <a:pt x="5723166" y="3557047"/>
                  <a:pt x="5706401" y="3563334"/>
                </a:cubicBezTo>
                <a:cubicBezTo>
                  <a:pt x="5656488" y="3582003"/>
                  <a:pt x="5605244" y="3586003"/>
                  <a:pt x="5553045" y="3586003"/>
                </a:cubicBezTo>
                <a:cubicBezTo>
                  <a:pt x="5543518" y="3586003"/>
                  <a:pt x="5533802" y="3583338"/>
                  <a:pt x="5524660" y="3580480"/>
                </a:cubicBezTo>
                <a:cubicBezTo>
                  <a:pt x="5471316" y="3563334"/>
                  <a:pt x="5417784" y="3564857"/>
                  <a:pt x="5363491" y="3575336"/>
                </a:cubicBezTo>
                <a:cubicBezTo>
                  <a:pt x="5352250" y="3577622"/>
                  <a:pt x="5339677" y="3578003"/>
                  <a:pt x="5328438" y="3575718"/>
                </a:cubicBezTo>
                <a:cubicBezTo>
                  <a:pt x="5296812" y="3569049"/>
                  <a:pt x="5266141" y="3557999"/>
                  <a:pt x="5234326" y="3553237"/>
                </a:cubicBezTo>
                <a:cubicBezTo>
                  <a:pt x="5181748" y="3545426"/>
                  <a:pt x="5136216" y="3571715"/>
                  <a:pt x="5089162" y="3588862"/>
                </a:cubicBezTo>
                <a:cubicBezTo>
                  <a:pt x="5044391" y="3605055"/>
                  <a:pt x="5006292" y="3641632"/>
                  <a:pt x="4953328" y="3633440"/>
                </a:cubicBezTo>
                <a:cubicBezTo>
                  <a:pt x="4947996" y="3632678"/>
                  <a:pt x="4942089" y="3637822"/>
                  <a:pt x="4936184" y="3639155"/>
                </a:cubicBezTo>
                <a:cubicBezTo>
                  <a:pt x="4919991" y="3642776"/>
                  <a:pt x="4903799" y="3647155"/>
                  <a:pt x="4887415" y="3648872"/>
                </a:cubicBezTo>
                <a:cubicBezTo>
                  <a:pt x="4867412" y="3651158"/>
                  <a:pt x="4847027" y="3650397"/>
                  <a:pt x="4827024" y="3652301"/>
                </a:cubicBezTo>
                <a:cubicBezTo>
                  <a:pt x="4814166" y="3653444"/>
                  <a:pt x="4801401" y="3655539"/>
                  <a:pt x="4788661" y="3657349"/>
                </a:cubicBezTo>
                <a:lnTo>
                  <a:pt x="4785776" y="3657600"/>
                </a:lnTo>
                <a:lnTo>
                  <a:pt x="4726469" y="3657600"/>
                </a:lnTo>
                <a:lnTo>
                  <a:pt x="4719697" y="3656730"/>
                </a:lnTo>
                <a:cubicBezTo>
                  <a:pt x="4709482" y="3654539"/>
                  <a:pt x="4699289" y="3651920"/>
                  <a:pt x="4689098" y="3650205"/>
                </a:cubicBezTo>
                <a:cubicBezTo>
                  <a:pt x="4660331" y="3645442"/>
                  <a:pt x="4628705" y="3646776"/>
                  <a:pt x="4603368" y="3634584"/>
                </a:cubicBezTo>
                <a:cubicBezTo>
                  <a:pt x="4576318" y="3621629"/>
                  <a:pt x="4550599" y="3615723"/>
                  <a:pt x="4522596" y="3619723"/>
                </a:cubicBezTo>
                <a:cubicBezTo>
                  <a:pt x="4513260" y="3621057"/>
                  <a:pt x="4501257" y="3629059"/>
                  <a:pt x="4497068" y="3637249"/>
                </a:cubicBezTo>
                <a:cubicBezTo>
                  <a:pt x="4487731" y="3655538"/>
                  <a:pt x="4474969" y="3658778"/>
                  <a:pt x="4457632" y="3652490"/>
                </a:cubicBezTo>
                <a:cubicBezTo>
                  <a:pt x="4442581" y="3647155"/>
                  <a:pt x="4424104" y="3644490"/>
                  <a:pt x="4413817" y="3634201"/>
                </a:cubicBezTo>
                <a:cubicBezTo>
                  <a:pt x="4384668" y="3605055"/>
                  <a:pt x="4347518" y="3604103"/>
                  <a:pt x="4311323" y="3596293"/>
                </a:cubicBezTo>
                <a:cubicBezTo>
                  <a:pt x="4289227" y="3591528"/>
                  <a:pt x="4268649" y="3591338"/>
                  <a:pt x="4246551" y="3594576"/>
                </a:cubicBezTo>
                <a:cubicBezTo>
                  <a:pt x="4198546" y="3601816"/>
                  <a:pt x="4151870" y="3591528"/>
                  <a:pt x="4105766" y="3578384"/>
                </a:cubicBezTo>
                <a:cubicBezTo>
                  <a:pt x="4075285" y="3569622"/>
                  <a:pt x="4044043" y="3564287"/>
                  <a:pt x="4013753" y="3555333"/>
                </a:cubicBezTo>
                <a:cubicBezTo>
                  <a:pt x="3991083" y="3548474"/>
                  <a:pt x="3968414" y="3540282"/>
                  <a:pt x="3947648" y="3529234"/>
                </a:cubicBezTo>
                <a:cubicBezTo>
                  <a:pt x="3917546" y="3513040"/>
                  <a:pt x="3891259" y="3488655"/>
                  <a:pt x="3852966" y="3495133"/>
                </a:cubicBezTo>
                <a:cubicBezTo>
                  <a:pt x="3819245" y="3500847"/>
                  <a:pt x="3788766" y="3488847"/>
                  <a:pt x="3757902" y="3477416"/>
                </a:cubicBezTo>
                <a:cubicBezTo>
                  <a:pt x="3735231" y="3469034"/>
                  <a:pt x="3712565" y="3460459"/>
                  <a:pt x="3689131" y="3455126"/>
                </a:cubicBezTo>
                <a:cubicBezTo>
                  <a:pt x="3661315" y="3448839"/>
                  <a:pt x="3629882" y="3451507"/>
                  <a:pt x="3605116" y="3439885"/>
                </a:cubicBezTo>
                <a:cubicBezTo>
                  <a:pt x="3579206" y="3427693"/>
                  <a:pt x="3557682" y="3435885"/>
                  <a:pt x="3534629" y="3439315"/>
                </a:cubicBezTo>
                <a:cubicBezTo>
                  <a:pt x="3497862" y="3444649"/>
                  <a:pt x="3461282" y="3454555"/>
                  <a:pt x="3424135" y="3441982"/>
                </a:cubicBezTo>
                <a:cubicBezTo>
                  <a:pt x="3378986" y="3426741"/>
                  <a:pt x="3334216" y="3410358"/>
                  <a:pt x="3288877" y="3395880"/>
                </a:cubicBezTo>
                <a:cubicBezTo>
                  <a:pt x="3271348" y="3390353"/>
                  <a:pt x="3252492" y="3388067"/>
                  <a:pt x="3234202" y="3385591"/>
                </a:cubicBezTo>
                <a:cubicBezTo>
                  <a:pt x="3216867" y="3383495"/>
                  <a:pt x="3196102" y="3388830"/>
                  <a:pt x="3182763" y="3380829"/>
                </a:cubicBezTo>
                <a:cubicBezTo>
                  <a:pt x="3148472" y="3360255"/>
                  <a:pt x="3113231" y="3350158"/>
                  <a:pt x="3073604" y="3350158"/>
                </a:cubicBezTo>
                <a:cubicBezTo>
                  <a:pt x="3058743" y="3350158"/>
                  <a:pt x="3044264" y="3341584"/>
                  <a:pt x="3029216" y="3340059"/>
                </a:cubicBezTo>
                <a:cubicBezTo>
                  <a:pt x="3008639" y="3338155"/>
                  <a:pt x="2985016" y="3333011"/>
                  <a:pt x="2967110" y="3340251"/>
                </a:cubicBezTo>
                <a:cubicBezTo>
                  <a:pt x="2925008" y="3357397"/>
                  <a:pt x="2890910" y="3343107"/>
                  <a:pt x="2854140" y="3326153"/>
                </a:cubicBezTo>
                <a:cubicBezTo>
                  <a:pt x="2817943" y="3309389"/>
                  <a:pt x="2779842" y="3296055"/>
                  <a:pt x="2741360" y="3285003"/>
                </a:cubicBezTo>
                <a:cubicBezTo>
                  <a:pt x="2726882" y="3281003"/>
                  <a:pt x="2709548" y="3287672"/>
                  <a:pt x="2693543" y="3289005"/>
                </a:cubicBezTo>
                <a:cubicBezTo>
                  <a:pt x="2687827" y="3289386"/>
                  <a:pt x="2681540" y="3289958"/>
                  <a:pt x="2676398" y="3288053"/>
                </a:cubicBezTo>
                <a:cubicBezTo>
                  <a:pt x="2626677" y="3269763"/>
                  <a:pt x="2576191" y="3255857"/>
                  <a:pt x="2522279" y="3265382"/>
                </a:cubicBezTo>
                <a:cubicBezTo>
                  <a:pt x="2517327" y="3266335"/>
                  <a:pt x="2511800" y="3264239"/>
                  <a:pt x="2506847" y="3262905"/>
                </a:cubicBezTo>
                <a:cubicBezTo>
                  <a:pt x="2482652" y="3256047"/>
                  <a:pt x="2459029" y="3245189"/>
                  <a:pt x="2434456" y="3242712"/>
                </a:cubicBezTo>
                <a:cubicBezTo>
                  <a:pt x="2373874" y="3236616"/>
                  <a:pt x="2312915" y="3234138"/>
                  <a:pt x="2251948" y="3230138"/>
                </a:cubicBezTo>
                <a:cubicBezTo>
                  <a:pt x="2248138" y="3229949"/>
                  <a:pt x="2244137" y="3229949"/>
                  <a:pt x="2240710" y="3228614"/>
                </a:cubicBezTo>
                <a:cubicBezTo>
                  <a:pt x="2218229" y="3220422"/>
                  <a:pt x="2198608" y="3223090"/>
                  <a:pt x="2179556" y="3238711"/>
                </a:cubicBezTo>
                <a:cubicBezTo>
                  <a:pt x="2171173" y="3245569"/>
                  <a:pt x="2159743" y="3249189"/>
                  <a:pt x="2149267" y="3252999"/>
                </a:cubicBezTo>
                <a:cubicBezTo>
                  <a:pt x="2133834" y="3258715"/>
                  <a:pt x="2118023" y="3264239"/>
                  <a:pt x="2102021" y="3267859"/>
                </a:cubicBezTo>
                <a:cubicBezTo>
                  <a:pt x="2086208" y="3271288"/>
                  <a:pt x="2069254" y="3276049"/>
                  <a:pt x="2054013" y="3273384"/>
                </a:cubicBezTo>
                <a:cubicBezTo>
                  <a:pt x="2026581" y="3268622"/>
                  <a:pt x="2000479" y="3257953"/>
                  <a:pt x="1973429" y="3250903"/>
                </a:cubicBezTo>
                <a:cubicBezTo>
                  <a:pt x="1964094" y="3248426"/>
                  <a:pt x="1953806" y="3248809"/>
                  <a:pt x="1944092" y="3248617"/>
                </a:cubicBezTo>
                <a:cubicBezTo>
                  <a:pt x="1921800" y="3248047"/>
                  <a:pt x="1898940" y="3253571"/>
                  <a:pt x="1878748" y="3237759"/>
                </a:cubicBezTo>
                <a:cubicBezTo>
                  <a:pt x="1860079" y="3222899"/>
                  <a:pt x="1841216" y="3227280"/>
                  <a:pt x="1821596" y="3238520"/>
                </a:cubicBezTo>
                <a:cubicBezTo>
                  <a:pt x="1807497" y="3246522"/>
                  <a:pt x="1791496" y="3252809"/>
                  <a:pt x="1775684" y="3255857"/>
                </a:cubicBezTo>
                <a:cubicBezTo>
                  <a:pt x="1753965" y="3260047"/>
                  <a:pt x="1732439" y="3261763"/>
                  <a:pt x="1709006" y="3259285"/>
                </a:cubicBezTo>
                <a:cubicBezTo>
                  <a:pt x="1692431" y="3257571"/>
                  <a:pt x="1678904" y="3256809"/>
                  <a:pt x="1665950" y="3246713"/>
                </a:cubicBezTo>
                <a:cubicBezTo>
                  <a:pt x="1663856" y="3245189"/>
                  <a:pt x="1660046" y="3244807"/>
                  <a:pt x="1657188" y="3244999"/>
                </a:cubicBezTo>
                <a:cubicBezTo>
                  <a:pt x="1619658" y="3248237"/>
                  <a:pt x="1582510" y="3246522"/>
                  <a:pt x="1544598" y="3244234"/>
                </a:cubicBezTo>
                <a:cubicBezTo>
                  <a:pt x="1496403" y="3241189"/>
                  <a:pt x="1445725" y="3250141"/>
                  <a:pt x="1404006" y="3282146"/>
                </a:cubicBezTo>
                <a:cubicBezTo>
                  <a:pt x="1397909" y="3286910"/>
                  <a:pt x="1388765" y="3289005"/>
                  <a:pt x="1380762" y="3290149"/>
                </a:cubicBezTo>
                <a:cubicBezTo>
                  <a:pt x="1343044" y="3295101"/>
                  <a:pt x="1305132" y="3298530"/>
                  <a:pt x="1267411" y="3304055"/>
                </a:cubicBezTo>
                <a:cubicBezTo>
                  <a:pt x="1246837" y="3307103"/>
                  <a:pt x="1225310" y="3309770"/>
                  <a:pt x="1206641" y="3318153"/>
                </a:cubicBezTo>
                <a:cubicBezTo>
                  <a:pt x="1188354" y="3326343"/>
                  <a:pt x="1173681" y="3336059"/>
                  <a:pt x="1162823" y="3318915"/>
                </a:cubicBezTo>
                <a:cubicBezTo>
                  <a:pt x="1143394" y="3328059"/>
                  <a:pt x="1126437" y="3335680"/>
                  <a:pt x="1109865" y="3343870"/>
                </a:cubicBezTo>
                <a:cubicBezTo>
                  <a:pt x="1103767" y="3346918"/>
                  <a:pt x="1098623" y="3351872"/>
                  <a:pt x="1092527" y="3354730"/>
                </a:cubicBezTo>
                <a:cubicBezTo>
                  <a:pt x="1086048" y="3357778"/>
                  <a:pt x="1078810" y="3359682"/>
                  <a:pt x="1071762" y="3361207"/>
                </a:cubicBezTo>
                <a:cubicBezTo>
                  <a:pt x="1040327" y="3368065"/>
                  <a:pt x="1008894" y="3374351"/>
                  <a:pt x="977653" y="3381782"/>
                </a:cubicBezTo>
                <a:cubicBezTo>
                  <a:pt x="971554" y="3383305"/>
                  <a:pt x="966411" y="3389401"/>
                  <a:pt x="960887" y="3393401"/>
                </a:cubicBezTo>
                <a:cubicBezTo>
                  <a:pt x="957266" y="3396070"/>
                  <a:pt x="953648" y="3400070"/>
                  <a:pt x="949646" y="3400642"/>
                </a:cubicBezTo>
                <a:cubicBezTo>
                  <a:pt x="919165" y="3405214"/>
                  <a:pt x="888877" y="3410549"/>
                  <a:pt x="858205" y="3412834"/>
                </a:cubicBezTo>
                <a:cubicBezTo>
                  <a:pt x="832486" y="3414738"/>
                  <a:pt x="807719" y="3414168"/>
                  <a:pt x="801053" y="3447315"/>
                </a:cubicBezTo>
                <a:cubicBezTo>
                  <a:pt x="799909" y="3453032"/>
                  <a:pt x="791717" y="3459128"/>
                  <a:pt x="785432" y="3461984"/>
                </a:cubicBezTo>
                <a:cubicBezTo>
                  <a:pt x="767524" y="3470176"/>
                  <a:pt x="748471" y="3475701"/>
                  <a:pt x="730754" y="3484082"/>
                </a:cubicBezTo>
                <a:cubicBezTo>
                  <a:pt x="672650" y="3512088"/>
                  <a:pt x="611880" y="3529805"/>
                  <a:pt x="546917" y="3526566"/>
                </a:cubicBezTo>
                <a:cubicBezTo>
                  <a:pt x="526724" y="3525614"/>
                  <a:pt x="507102" y="3515326"/>
                  <a:pt x="494337" y="3511515"/>
                </a:cubicBezTo>
                <a:cubicBezTo>
                  <a:pt x="457572" y="3526566"/>
                  <a:pt x="426709" y="3541045"/>
                  <a:pt x="394511" y="3551903"/>
                </a:cubicBezTo>
                <a:cubicBezTo>
                  <a:pt x="366127" y="3561619"/>
                  <a:pt x="336408" y="3567715"/>
                  <a:pt x="307259" y="3574763"/>
                </a:cubicBezTo>
                <a:cubicBezTo>
                  <a:pt x="296590" y="3577432"/>
                  <a:pt x="285732" y="3578955"/>
                  <a:pt x="274873" y="3580290"/>
                </a:cubicBezTo>
                <a:cubicBezTo>
                  <a:pt x="240965" y="3584480"/>
                  <a:pt x="205529" y="3574384"/>
                  <a:pt x="172384" y="3590386"/>
                </a:cubicBezTo>
                <a:cubicBezTo>
                  <a:pt x="155046" y="3598768"/>
                  <a:pt x="137898" y="3608865"/>
                  <a:pt x="119613" y="3613247"/>
                </a:cubicBezTo>
                <a:cubicBezTo>
                  <a:pt x="99990" y="3618009"/>
                  <a:pt x="80794" y="3625439"/>
                  <a:pt x="61197" y="3630750"/>
                </a:cubicBezTo>
                <a:lnTo>
                  <a:pt x="544" y="3635521"/>
                </a:lnTo>
                <a:lnTo>
                  <a:pt x="544" y="3508282"/>
                </a:lnTo>
                <a:lnTo>
                  <a:pt x="0" y="3508282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2CAA8374-7E97-400D-BCAF-41AF428BD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857610"/>
            <a:ext cx="12191456" cy="2849976"/>
            <a:chOff x="476" y="-3923157"/>
            <a:chExt cx="10667524" cy="249372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BA19369-020F-9F4D-6328-ACF0930AF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5BDDAC1-DB98-AE0A-AF18-62F68476F4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7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C3D7AACF-1417-1CCE-3ED4-0FC68B6E18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87075" y="5531455"/>
            <a:ext cx="1174610" cy="1145244"/>
          </a:xfrm>
          <a:prstGeom prst="rect">
            <a:avLst/>
          </a:prstGeom>
        </p:spPr>
      </p:pic>
      <p:sp>
        <p:nvSpPr>
          <p:cNvPr id="2" name="AutoShape 2" descr="Principles of Photography - JD Institute">
            <a:extLst>
              <a:ext uri="{FF2B5EF4-FFF2-40B4-BE49-F238E27FC236}">
                <a16:creationId xmlns:a16="http://schemas.microsoft.com/office/drawing/2014/main" id="{B8F442D1-D471-F6BF-6367-31E65C9E97B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ECDD42-3E63-E796-60FF-A6DF59AF314A}"/>
              </a:ext>
            </a:extLst>
          </p:cNvPr>
          <p:cNvSpPr txBox="1"/>
          <p:nvPr/>
        </p:nvSpPr>
        <p:spPr>
          <a:xfrm>
            <a:off x="5910348" y="1805060"/>
            <a:ext cx="676103" cy="830997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0716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6BBE2B-B3DD-9F27-B49D-52FF782CD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61917C5-7CBB-05EA-0621-E4414DF4EF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FA6273-4746-4913-A9F2-19C5AD098AA5}"/>
              </a:ext>
            </a:extLst>
          </p:cNvPr>
          <p:cNvSpPr txBox="1"/>
          <p:nvPr/>
        </p:nvSpPr>
        <p:spPr>
          <a:xfrm>
            <a:off x="333894" y="4010803"/>
            <a:ext cx="11524212" cy="2093274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The performances will not be judged, but will give you the opportunity to practice your recitals with a live audience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pic>
        <p:nvPicPr>
          <p:cNvPr id="4" name="Picture 6" descr="Poetry By Heart">
            <a:extLst>
              <a:ext uri="{FF2B5EF4-FFF2-40B4-BE49-F238E27FC236}">
                <a16:creationId xmlns:a16="http://schemas.microsoft.com/office/drawing/2014/main" id="{92829789-4D51-DBFC-9DCC-D41E28007A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0"/>
          <a:stretch>
            <a:fillRect/>
          </a:stretch>
        </p:blipFill>
        <p:spPr bwMode="auto">
          <a:xfrm>
            <a:off x="20" y="10"/>
            <a:ext cx="12191980" cy="3657590"/>
          </a:xfrm>
          <a:custGeom>
            <a:avLst/>
            <a:gdLst/>
            <a:ahLst/>
            <a:cxnLst/>
            <a:rect l="l" t="t" r="r" b="b"/>
            <a:pathLst>
              <a:path w="12192000" h="3657600">
                <a:moveTo>
                  <a:pt x="7230262" y="3468462"/>
                </a:moveTo>
                <a:lnTo>
                  <a:pt x="7197115" y="3474938"/>
                </a:lnTo>
                <a:lnTo>
                  <a:pt x="7214545" y="3473344"/>
                </a:lnTo>
                <a:cubicBezTo>
                  <a:pt x="7220308" y="3472558"/>
                  <a:pt x="7225785" y="3471224"/>
                  <a:pt x="7230262" y="3468462"/>
                </a:cubicBezTo>
                <a:close/>
                <a:moveTo>
                  <a:pt x="7009120" y="3411863"/>
                </a:moveTo>
                <a:lnTo>
                  <a:pt x="7021563" y="3422955"/>
                </a:lnTo>
                <a:lnTo>
                  <a:pt x="7021563" y="3422954"/>
                </a:lnTo>
                <a:close/>
                <a:moveTo>
                  <a:pt x="7768443" y="3303674"/>
                </a:moveTo>
                <a:lnTo>
                  <a:pt x="7768443" y="3303675"/>
                </a:lnTo>
                <a:lnTo>
                  <a:pt x="7792447" y="3326153"/>
                </a:lnTo>
                <a:cubicBezTo>
                  <a:pt x="7785969" y="3320057"/>
                  <a:pt x="7779301" y="3313961"/>
                  <a:pt x="7768443" y="3303674"/>
                </a:cubicBezTo>
                <a:close/>
                <a:moveTo>
                  <a:pt x="4038748" y="3301555"/>
                </a:moveTo>
                <a:lnTo>
                  <a:pt x="4030517" y="3313199"/>
                </a:lnTo>
                <a:cubicBezTo>
                  <a:pt x="4026230" y="3321105"/>
                  <a:pt x="4021242" y="3327345"/>
                  <a:pt x="4015609" y="3332050"/>
                </a:cubicBezTo>
                <a:lnTo>
                  <a:pt x="3996845" y="3341704"/>
                </a:lnTo>
                <a:cubicBezTo>
                  <a:pt x="4010562" y="3338155"/>
                  <a:pt x="4021944" y="3329011"/>
                  <a:pt x="4030518" y="3313199"/>
                </a:cubicBezTo>
                <a:close/>
                <a:moveTo>
                  <a:pt x="6245343" y="3298149"/>
                </a:moveTo>
                <a:lnTo>
                  <a:pt x="6274406" y="3304945"/>
                </a:lnTo>
                <a:lnTo>
                  <a:pt x="6291247" y="3311262"/>
                </a:lnTo>
                <a:lnTo>
                  <a:pt x="6291385" y="3311314"/>
                </a:lnTo>
                <a:lnTo>
                  <a:pt x="6306284" y="3317152"/>
                </a:lnTo>
                <a:lnTo>
                  <a:pt x="6308075" y="3317568"/>
                </a:lnTo>
                <a:lnTo>
                  <a:pt x="6313855" y="3319733"/>
                </a:lnTo>
                <a:cubicBezTo>
                  <a:pt x="6321454" y="3322121"/>
                  <a:pt x="6329151" y="3323858"/>
                  <a:pt x="6337048" y="3324296"/>
                </a:cubicBezTo>
                <a:lnTo>
                  <a:pt x="6308075" y="3317568"/>
                </a:lnTo>
                <a:lnTo>
                  <a:pt x="6291385" y="3311314"/>
                </a:lnTo>
                <a:lnTo>
                  <a:pt x="6276197" y="3305364"/>
                </a:lnTo>
                <a:lnTo>
                  <a:pt x="6274406" y="3304945"/>
                </a:lnTo>
                <a:lnTo>
                  <a:pt x="6268613" y="3302771"/>
                </a:lnTo>
                <a:cubicBezTo>
                  <a:pt x="6260996" y="3300370"/>
                  <a:pt x="6253273" y="3298613"/>
                  <a:pt x="6245343" y="3298149"/>
                </a:cubicBezTo>
                <a:close/>
                <a:moveTo>
                  <a:pt x="6558837" y="3268317"/>
                </a:moveTo>
                <a:cubicBezTo>
                  <a:pt x="6548970" y="3267668"/>
                  <a:pt x="6539355" y="3268073"/>
                  <a:pt x="6529984" y="3269763"/>
                </a:cubicBezTo>
                <a:lnTo>
                  <a:pt x="6589207" y="3273193"/>
                </a:lnTo>
                <a:cubicBezTo>
                  <a:pt x="6578825" y="3270668"/>
                  <a:pt x="6568705" y="3268966"/>
                  <a:pt x="6558837" y="3268317"/>
                </a:cubicBezTo>
                <a:close/>
                <a:moveTo>
                  <a:pt x="4834454" y="3207659"/>
                </a:moveTo>
                <a:cubicBezTo>
                  <a:pt x="4849504" y="3224138"/>
                  <a:pt x="4866316" y="3230376"/>
                  <a:pt x="4883986" y="3231901"/>
                </a:cubicBezTo>
                <a:lnTo>
                  <a:pt x="4858238" y="3225387"/>
                </a:lnTo>
                <a:cubicBezTo>
                  <a:pt x="4849945" y="3221578"/>
                  <a:pt x="4841981" y="3215898"/>
                  <a:pt x="4834454" y="3207659"/>
                </a:cubicBezTo>
                <a:close/>
                <a:moveTo>
                  <a:pt x="5056443" y="3205325"/>
                </a:moveTo>
                <a:lnTo>
                  <a:pt x="5072589" y="3206105"/>
                </a:lnTo>
                <a:cubicBezTo>
                  <a:pt x="5078053" y="3207563"/>
                  <a:pt x="5083590" y="3210326"/>
                  <a:pt x="5089162" y="3214707"/>
                </a:cubicBezTo>
                <a:cubicBezTo>
                  <a:pt x="5078020" y="3205944"/>
                  <a:pt x="5067015" y="3203658"/>
                  <a:pt x="5056443" y="3205325"/>
                </a:cubicBezTo>
                <a:close/>
                <a:moveTo>
                  <a:pt x="739852" y="2905443"/>
                </a:moveTo>
                <a:cubicBezTo>
                  <a:pt x="733899" y="2911992"/>
                  <a:pt x="728660" y="2919613"/>
                  <a:pt x="724278" y="2926662"/>
                </a:cubicBezTo>
                <a:cubicBezTo>
                  <a:pt x="719849" y="2933806"/>
                  <a:pt x="714527" y="2939152"/>
                  <a:pt x="708621" y="2942822"/>
                </a:cubicBezTo>
                <a:lnTo>
                  <a:pt x="691439" y="2948297"/>
                </a:lnTo>
                <a:lnTo>
                  <a:pt x="708622" y="2942822"/>
                </a:lnTo>
                <a:cubicBezTo>
                  <a:pt x="714527" y="2939152"/>
                  <a:pt x="719849" y="2933806"/>
                  <a:pt x="724279" y="2926662"/>
                </a:cubicBezTo>
                <a:cubicBezTo>
                  <a:pt x="728660" y="2919613"/>
                  <a:pt x="733899" y="2911992"/>
                  <a:pt x="739852" y="2905443"/>
                </a:cubicBezTo>
                <a:close/>
                <a:moveTo>
                  <a:pt x="8934151" y="2836933"/>
                </a:moveTo>
                <a:cubicBezTo>
                  <a:pt x="8940248" y="2842173"/>
                  <a:pt x="8947058" y="2847506"/>
                  <a:pt x="8954249" y="2851864"/>
                </a:cubicBezTo>
                <a:lnTo>
                  <a:pt x="8962389" y="2855163"/>
                </a:lnTo>
                <a:lnTo>
                  <a:pt x="8954250" y="2851864"/>
                </a:lnTo>
                <a:cubicBezTo>
                  <a:pt x="8947058" y="2847506"/>
                  <a:pt x="8940248" y="2842173"/>
                  <a:pt x="8934151" y="2836933"/>
                </a:cubicBezTo>
                <a:close/>
                <a:moveTo>
                  <a:pt x="2314816" y="2835337"/>
                </a:moveTo>
                <a:cubicBezTo>
                  <a:pt x="2309720" y="2836314"/>
                  <a:pt x="2304339" y="2838362"/>
                  <a:pt x="2300909" y="2840743"/>
                </a:cubicBezTo>
                <a:cubicBezTo>
                  <a:pt x="2267856" y="2863985"/>
                  <a:pt x="2242281" y="2875891"/>
                  <a:pt x="2216515" y="2876487"/>
                </a:cubicBezTo>
                <a:cubicBezTo>
                  <a:pt x="2242281" y="2875891"/>
                  <a:pt x="2267856" y="2863985"/>
                  <a:pt x="2300910" y="2840743"/>
                </a:cubicBezTo>
                <a:close/>
                <a:moveTo>
                  <a:pt x="1916629" y="2813600"/>
                </a:moveTo>
                <a:lnTo>
                  <a:pt x="1907132" y="2816930"/>
                </a:lnTo>
                <a:lnTo>
                  <a:pt x="1866619" y="2826615"/>
                </a:lnTo>
                <a:lnTo>
                  <a:pt x="1907133" y="2816930"/>
                </a:lnTo>
                <a:close/>
                <a:moveTo>
                  <a:pt x="2058204" y="2802832"/>
                </a:moveTo>
                <a:cubicBezTo>
                  <a:pt x="2076636" y="2804546"/>
                  <a:pt x="2095174" y="2805403"/>
                  <a:pt x="2108194" y="2817539"/>
                </a:cubicBezTo>
                <a:cubicBezTo>
                  <a:pt x="2095175" y="2805403"/>
                  <a:pt x="2076636" y="2804546"/>
                  <a:pt x="2058204" y="2802832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810707"/>
                </a:lnTo>
                <a:cubicBezTo>
                  <a:pt x="12192000" y="826330"/>
                  <a:pt x="12192000" y="835855"/>
                  <a:pt x="12192000" y="845570"/>
                </a:cubicBezTo>
                <a:lnTo>
                  <a:pt x="12192000" y="1243302"/>
                </a:lnTo>
                <a:lnTo>
                  <a:pt x="12160947" y="1271923"/>
                </a:lnTo>
                <a:cubicBezTo>
                  <a:pt x="12118083" y="1293449"/>
                  <a:pt x="12072360" y="1312882"/>
                  <a:pt x="12026448" y="1332123"/>
                </a:cubicBezTo>
                <a:cubicBezTo>
                  <a:pt x="12013114" y="1337649"/>
                  <a:pt x="11998443" y="1340697"/>
                  <a:pt x="11986443" y="1348126"/>
                </a:cubicBezTo>
                <a:cubicBezTo>
                  <a:pt x="11931195" y="1382036"/>
                  <a:pt x="11877664" y="1418614"/>
                  <a:pt x="11821656" y="1451191"/>
                </a:cubicBezTo>
                <a:cubicBezTo>
                  <a:pt x="11763931" y="1484910"/>
                  <a:pt x="11712304" y="1524726"/>
                  <a:pt x="11672489" y="1578639"/>
                </a:cubicBezTo>
                <a:cubicBezTo>
                  <a:pt x="11635529" y="1628743"/>
                  <a:pt x="11599714" y="1679607"/>
                  <a:pt x="11562947" y="1729900"/>
                </a:cubicBezTo>
                <a:cubicBezTo>
                  <a:pt x="11553613" y="1742665"/>
                  <a:pt x="11545039" y="1757715"/>
                  <a:pt x="11532275" y="1765907"/>
                </a:cubicBezTo>
                <a:cubicBezTo>
                  <a:pt x="11505795" y="1783052"/>
                  <a:pt x="11476838" y="1796959"/>
                  <a:pt x="11448453" y="1811057"/>
                </a:cubicBezTo>
                <a:cubicBezTo>
                  <a:pt x="11424069" y="1823059"/>
                  <a:pt x="11398160" y="1832011"/>
                  <a:pt x="11374346" y="1844966"/>
                </a:cubicBezTo>
                <a:cubicBezTo>
                  <a:pt x="11355296" y="1855255"/>
                  <a:pt x="11338339" y="1869543"/>
                  <a:pt x="11320623" y="1882497"/>
                </a:cubicBezTo>
                <a:cubicBezTo>
                  <a:pt x="11305192" y="1893736"/>
                  <a:pt x="11288238" y="1903452"/>
                  <a:pt x="11275283" y="1916978"/>
                </a:cubicBezTo>
                <a:cubicBezTo>
                  <a:pt x="11243658" y="1949745"/>
                  <a:pt x="11211843" y="1981940"/>
                  <a:pt x="11172600" y="2006136"/>
                </a:cubicBezTo>
                <a:cubicBezTo>
                  <a:pt x="11133927" y="2030138"/>
                  <a:pt x="11097350" y="2057001"/>
                  <a:pt x="11058869" y="2081386"/>
                </a:cubicBezTo>
                <a:cubicBezTo>
                  <a:pt x="11021146" y="2105199"/>
                  <a:pt x="10987046" y="2131297"/>
                  <a:pt x="10967423" y="2173591"/>
                </a:cubicBezTo>
                <a:cubicBezTo>
                  <a:pt x="10958661" y="2192259"/>
                  <a:pt x="10946279" y="2212644"/>
                  <a:pt x="10929704" y="2223503"/>
                </a:cubicBezTo>
                <a:cubicBezTo>
                  <a:pt x="10906081" y="2238934"/>
                  <a:pt x="10876171" y="2244459"/>
                  <a:pt x="10850453" y="2257603"/>
                </a:cubicBezTo>
                <a:cubicBezTo>
                  <a:pt x="10820162" y="2273034"/>
                  <a:pt x="10785111" y="2286370"/>
                  <a:pt x="10764534" y="2310945"/>
                </a:cubicBezTo>
                <a:cubicBezTo>
                  <a:pt x="10746246" y="2332855"/>
                  <a:pt x="10727767" y="2349999"/>
                  <a:pt x="10703573" y="2363905"/>
                </a:cubicBezTo>
                <a:cubicBezTo>
                  <a:pt x="10686617" y="2373622"/>
                  <a:pt x="10674046" y="2391338"/>
                  <a:pt x="10656519" y="2399340"/>
                </a:cubicBezTo>
                <a:cubicBezTo>
                  <a:pt x="10633467" y="2410009"/>
                  <a:pt x="10610225" y="2418391"/>
                  <a:pt x="10590031" y="2434966"/>
                </a:cubicBezTo>
                <a:cubicBezTo>
                  <a:pt x="10569075" y="2452110"/>
                  <a:pt x="10545263" y="2465636"/>
                  <a:pt x="10523354" y="2481639"/>
                </a:cubicBezTo>
                <a:cubicBezTo>
                  <a:pt x="10511734" y="2490211"/>
                  <a:pt x="10502208" y="2501451"/>
                  <a:pt x="10490969" y="2510406"/>
                </a:cubicBezTo>
                <a:cubicBezTo>
                  <a:pt x="10470394" y="2526788"/>
                  <a:pt x="10449438" y="2542791"/>
                  <a:pt x="10428291" y="2558222"/>
                </a:cubicBezTo>
                <a:cubicBezTo>
                  <a:pt x="10407146" y="2573655"/>
                  <a:pt x="10386952" y="2591561"/>
                  <a:pt x="10363709" y="2602801"/>
                </a:cubicBezTo>
                <a:cubicBezTo>
                  <a:pt x="10324086" y="2621851"/>
                  <a:pt x="10280840" y="2633282"/>
                  <a:pt x="10242357" y="2653857"/>
                </a:cubicBezTo>
                <a:cubicBezTo>
                  <a:pt x="10203304" y="2674811"/>
                  <a:pt x="10166536" y="2701103"/>
                  <a:pt x="10131863" y="2728915"/>
                </a:cubicBezTo>
                <a:cubicBezTo>
                  <a:pt x="10104430" y="2750824"/>
                  <a:pt x="10078713" y="2772543"/>
                  <a:pt x="10044230" y="2783782"/>
                </a:cubicBezTo>
                <a:cubicBezTo>
                  <a:pt x="10024990" y="2790070"/>
                  <a:pt x="10004797" y="2803786"/>
                  <a:pt x="9993175" y="2819789"/>
                </a:cubicBezTo>
                <a:cubicBezTo>
                  <a:pt x="9968027" y="2854649"/>
                  <a:pt x="9935832" y="2879226"/>
                  <a:pt x="9899446" y="2900182"/>
                </a:cubicBezTo>
                <a:cubicBezTo>
                  <a:pt x="9850865" y="2928376"/>
                  <a:pt x="9802858" y="2957143"/>
                  <a:pt x="9754088" y="2984766"/>
                </a:cubicBezTo>
                <a:cubicBezTo>
                  <a:pt x="9725323" y="3001151"/>
                  <a:pt x="9696749" y="3018485"/>
                  <a:pt x="9666265" y="3030488"/>
                </a:cubicBezTo>
                <a:cubicBezTo>
                  <a:pt x="9603971" y="3055255"/>
                  <a:pt x="9540152" y="3076399"/>
                  <a:pt x="9477283" y="3099451"/>
                </a:cubicBezTo>
                <a:cubicBezTo>
                  <a:pt x="9456709" y="3106880"/>
                  <a:pt x="9437278" y="3117549"/>
                  <a:pt x="9416321" y="3124026"/>
                </a:cubicBezTo>
                <a:cubicBezTo>
                  <a:pt x="9393650" y="3131075"/>
                  <a:pt x="9369267" y="3133171"/>
                  <a:pt x="9346597" y="3140219"/>
                </a:cubicBezTo>
                <a:cubicBezTo>
                  <a:pt x="9308875" y="3151840"/>
                  <a:pt x="9272298" y="3166701"/>
                  <a:pt x="9234579" y="3178511"/>
                </a:cubicBezTo>
                <a:cubicBezTo>
                  <a:pt x="9161805" y="3201182"/>
                  <a:pt x="9088840" y="3222899"/>
                  <a:pt x="9015878" y="3244426"/>
                </a:cubicBezTo>
                <a:cubicBezTo>
                  <a:pt x="9000257" y="3248999"/>
                  <a:pt x="8983301" y="3249570"/>
                  <a:pt x="8967871" y="3254523"/>
                </a:cubicBezTo>
                <a:cubicBezTo>
                  <a:pt x="8926911" y="3267859"/>
                  <a:pt x="8886142" y="3282336"/>
                  <a:pt x="8845565" y="3297007"/>
                </a:cubicBezTo>
                <a:cubicBezTo>
                  <a:pt x="8820990" y="3305961"/>
                  <a:pt x="8796985" y="3317009"/>
                  <a:pt x="8772219" y="3325582"/>
                </a:cubicBezTo>
                <a:cubicBezTo>
                  <a:pt x="8752407" y="3332440"/>
                  <a:pt x="8732023" y="3337774"/>
                  <a:pt x="8711448" y="3341966"/>
                </a:cubicBezTo>
                <a:cubicBezTo>
                  <a:pt x="8693731" y="3345586"/>
                  <a:pt x="8675253" y="3345203"/>
                  <a:pt x="8657726" y="3349586"/>
                </a:cubicBezTo>
                <a:cubicBezTo>
                  <a:pt x="8610288" y="3361397"/>
                  <a:pt x="8563425" y="3374733"/>
                  <a:pt x="8516369" y="3387305"/>
                </a:cubicBezTo>
                <a:cubicBezTo>
                  <a:pt x="8497511" y="3392259"/>
                  <a:pt x="8478269" y="3395880"/>
                  <a:pt x="8459979" y="3402166"/>
                </a:cubicBezTo>
                <a:cubicBezTo>
                  <a:pt x="8411019" y="3418741"/>
                  <a:pt x="8362822" y="3437599"/>
                  <a:pt x="8313671" y="3453222"/>
                </a:cubicBezTo>
                <a:cubicBezTo>
                  <a:pt x="8272903" y="3466176"/>
                  <a:pt x="8230992" y="3475510"/>
                  <a:pt x="8189651" y="3486941"/>
                </a:cubicBezTo>
                <a:cubicBezTo>
                  <a:pt x="8172124" y="3491895"/>
                  <a:pt x="8155359" y="3498943"/>
                  <a:pt x="8137835" y="3503134"/>
                </a:cubicBezTo>
                <a:cubicBezTo>
                  <a:pt x="8098590" y="3512659"/>
                  <a:pt x="8058774" y="3520659"/>
                  <a:pt x="8019339" y="3530186"/>
                </a:cubicBezTo>
                <a:cubicBezTo>
                  <a:pt x="7996859" y="3535710"/>
                  <a:pt x="7975142" y="3545617"/>
                  <a:pt x="7952280" y="3549237"/>
                </a:cubicBezTo>
                <a:cubicBezTo>
                  <a:pt x="7897987" y="3557809"/>
                  <a:pt x="7843311" y="3563905"/>
                  <a:pt x="7788636" y="3570763"/>
                </a:cubicBezTo>
                <a:cubicBezTo>
                  <a:pt x="7732247" y="3577811"/>
                  <a:pt x="7676047" y="3585242"/>
                  <a:pt x="7619655" y="3591528"/>
                </a:cubicBezTo>
                <a:cubicBezTo>
                  <a:pt x="7588795" y="3594768"/>
                  <a:pt x="7557742" y="3595338"/>
                  <a:pt x="7526880" y="3598386"/>
                </a:cubicBezTo>
                <a:cubicBezTo>
                  <a:pt x="7499828" y="3601055"/>
                  <a:pt x="7472967" y="3606007"/>
                  <a:pt x="7445916" y="3609247"/>
                </a:cubicBezTo>
                <a:cubicBezTo>
                  <a:pt x="7422483" y="3611913"/>
                  <a:pt x="7398860" y="3613437"/>
                  <a:pt x="7375428" y="3616105"/>
                </a:cubicBezTo>
                <a:cubicBezTo>
                  <a:pt x="7337899" y="3620485"/>
                  <a:pt x="7300559" y="3625439"/>
                  <a:pt x="7263220" y="3630011"/>
                </a:cubicBezTo>
                <a:cubicBezTo>
                  <a:pt x="7247599" y="3631726"/>
                  <a:pt x="7231214" y="3636488"/>
                  <a:pt x="7216547" y="3633632"/>
                </a:cubicBezTo>
                <a:cubicBezTo>
                  <a:pt x="7179587" y="3626391"/>
                  <a:pt x="7143199" y="3628487"/>
                  <a:pt x="7106432" y="3633440"/>
                </a:cubicBezTo>
                <a:cubicBezTo>
                  <a:pt x="7093860" y="3635155"/>
                  <a:pt x="7080334" y="3634774"/>
                  <a:pt x="7068141" y="3631536"/>
                </a:cubicBezTo>
                <a:cubicBezTo>
                  <a:pt x="7043184" y="3625057"/>
                  <a:pt x="7018991" y="3615913"/>
                  <a:pt x="6994415" y="3607913"/>
                </a:cubicBezTo>
                <a:cubicBezTo>
                  <a:pt x="6991747" y="3606961"/>
                  <a:pt x="6988509" y="3606769"/>
                  <a:pt x="6985653" y="3606199"/>
                </a:cubicBezTo>
                <a:cubicBezTo>
                  <a:pt x="6969457" y="3602959"/>
                  <a:pt x="6953457" y="3599720"/>
                  <a:pt x="6937263" y="3596863"/>
                </a:cubicBezTo>
                <a:cubicBezTo>
                  <a:pt x="6928501" y="3595338"/>
                  <a:pt x="6919547" y="3595149"/>
                  <a:pt x="6910782" y="3593814"/>
                </a:cubicBezTo>
                <a:cubicBezTo>
                  <a:pt x="6876872" y="3588480"/>
                  <a:pt x="6839534" y="3597434"/>
                  <a:pt x="6810195" y="3574384"/>
                </a:cubicBezTo>
                <a:cubicBezTo>
                  <a:pt x="6791144" y="3559523"/>
                  <a:pt x="6772665" y="3562953"/>
                  <a:pt x="6752283" y="3565239"/>
                </a:cubicBezTo>
                <a:cubicBezTo>
                  <a:pt x="6736851" y="3566953"/>
                  <a:pt x="6721038" y="3566382"/>
                  <a:pt x="6705417" y="3566574"/>
                </a:cubicBezTo>
                <a:cubicBezTo>
                  <a:pt x="6677984" y="3567143"/>
                  <a:pt x="6650551" y="3567335"/>
                  <a:pt x="6623118" y="3568287"/>
                </a:cubicBezTo>
                <a:cubicBezTo>
                  <a:pt x="6614353" y="3568667"/>
                  <a:pt x="6605401" y="3573432"/>
                  <a:pt x="6596828" y="3572670"/>
                </a:cubicBezTo>
                <a:cubicBezTo>
                  <a:pt x="6557201" y="3569049"/>
                  <a:pt x="6517576" y="3563334"/>
                  <a:pt x="6477951" y="3560095"/>
                </a:cubicBezTo>
                <a:cubicBezTo>
                  <a:pt x="6455472" y="3558191"/>
                  <a:pt x="6432420" y="3561809"/>
                  <a:pt x="6410131" y="3559143"/>
                </a:cubicBezTo>
                <a:cubicBezTo>
                  <a:pt x="6384414" y="3556095"/>
                  <a:pt x="6359268" y="3548285"/>
                  <a:pt x="6333739" y="3543520"/>
                </a:cubicBezTo>
                <a:cubicBezTo>
                  <a:pt x="6326691" y="3542189"/>
                  <a:pt x="6318880" y="3543903"/>
                  <a:pt x="6311449" y="3544282"/>
                </a:cubicBezTo>
                <a:cubicBezTo>
                  <a:pt x="6303068" y="3544664"/>
                  <a:pt x="6294876" y="3545426"/>
                  <a:pt x="6286493" y="3545617"/>
                </a:cubicBezTo>
                <a:cubicBezTo>
                  <a:pt x="6260964" y="3545999"/>
                  <a:pt x="6235437" y="3545426"/>
                  <a:pt x="6209909" y="3546761"/>
                </a:cubicBezTo>
                <a:cubicBezTo>
                  <a:pt x="6194288" y="3547522"/>
                  <a:pt x="6177905" y="3555333"/>
                  <a:pt x="6163425" y="3552474"/>
                </a:cubicBezTo>
                <a:cubicBezTo>
                  <a:pt x="6133897" y="3546951"/>
                  <a:pt x="6104368" y="3559333"/>
                  <a:pt x="6074842" y="3549047"/>
                </a:cubicBezTo>
                <a:cubicBezTo>
                  <a:pt x="6065695" y="3545999"/>
                  <a:pt x="6053124" y="3553619"/>
                  <a:pt x="6042072" y="3553999"/>
                </a:cubicBezTo>
                <a:cubicBezTo>
                  <a:pt x="6014449" y="3554951"/>
                  <a:pt x="5986828" y="3554761"/>
                  <a:pt x="5959204" y="3554571"/>
                </a:cubicBezTo>
                <a:cubicBezTo>
                  <a:pt x="5934438" y="3554381"/>
                  <a:pt x="5908719" y="3557047"/>
                  <a:pt x="5884906" y="3551713"/>
                </a:cubicBezTo>
                <a:cubicBezTo>
                  <a:pt x="5859949" y="3545999"/>
                  <a:pt x="5837472" y="3546761"/>
                  <a:pt x="5813276" y="3553237"/>
                </a:cubicBezTo>
                <a:cubicBezTo>
                  <a:pt x="5796702" y="3557619"/>
                  <a:pt x="5779174" y="3558191"/>
                  <a:pt x="5762029" y="3559523"/>
                </a:cubicBezTo>
                <a:cubicBezTo>
                  <a:pt x="5743551" y="3561047"/>
                  <a:pt x="5723166" y="3557047"/>
                  <a:pt x="5706401" y="3563334"/>
                </a:cubicBezTo>
                <a:cubicBezTo>
                  <a:pt x="5656488" y="3582003"/>
                  <a:pt x="5605244" y="3586003"/>
                  <a:pt x="5553045" y="3586003"/>
                </a:cubicBezTo>
                <a:cubicBezTo>
                  <a:pt x="5543518" y="3586003"/>
                  <a:pt x="5533802" y="3583338"/>
                  <a:pt x="5524660" y="3580480"/>
                </a:cubicBezTo>
                <a:cubicBezTo>
                  <a:pt x="5471316" y="3563334"/>
                  <a:pt x="5417784" y="3564857"/>
                  <a:pt x="5363491" y="3575336"/>
                </a:cubicBezTo>
                <a:cubicBezTo>
                  <a:pt x="5352250" y="3577622"/>
                  <a:pt x="5339677" y="3578003"/>
                  <a:pt x="5328438" y="3575718"/>
                </a:cubicBezTo>
                <a:cubicBezTo>
                  <a:pt x="5296812" y="3569049"/>
                  <a:pt x="5266141" y="3557999"/>
                  <a:pt x="5234326" y="3553237"/>
                </a:cubicBezTo>
                <a:cubicBezTo>
                  <a:pt x="5181748" y="3545426"/>
                  <a:pt x="5136216" y="3571715"/>
                  <a:pt x="5089162" y="3588862"/>
                </a:cubicBezTo>
                <a:cubicBezTo>
                  <a:pt x="5044391" y="3605055"/>
                  <a:pt x="5006292" y="3641632"/>
                  <a:pt x="4953328" y="3633440"/>
                </a:cubicBezTo>
                <a:cubicBezTo>
                  <a:pt x="4947996" y="3632678"/>
                  <a:pt x="4942089" y="3637822"/>
                  <a:pt x="4936184" y="3639155"/>
                </a:cubicBezTo>
                <a:cubicBezTo>
                  <a:pt x="4919991" y="3642776"/>
                  <a:pt x="4903799" y="3647155"/>
                  <a:pt x="4887415" y="3648872"/>
                </a:cubicBezTo>
                <a:cubicBezTo>
                  <a:pt x="4867412" y="3651158"/>
                  <a:pt x="4847027" y="3650397"/>
                  <a:pt x="4827024" y="3652301"/>
                </a:cubicBezTo>
                <a:cubicBezTo>
                  <a:pt x="4814166" y="3653444"/>
                  <a:pt x="4801401" y="3655539"/>
                  <a:pt x="4788661" y="3657349"/>
                </a:cubicBezTo>
                <a:lnTo>
                  <a:pt x="4785776" y="3657600"/>
                </a:lnTo>
                <a:lnTo>
                  <a:pt x="4726469" y="3657600"/>
                </a:lnTo>
                <a:lnTo>
                  <a:pt x="4719697" y="3656730"/>
                </a:lnTo>
                <a:cubicBezTo>
                  <a:pt x="4709482" y="3654539"/>
                  <a:pt x="4699289" y="3651920"/>
                  <a:pt x="4689098" y="3650205"/>
                </a:cubicBezTo>
                <a:cubicBezTo>
                  <a:pt x="4660331" y="3645442"/>
                  <a:pt x="4628705" y="3646776"/>
                  <a:pt x="4603368" y="3634584"/>
                </a:cubicBezTo>
                <a:cubicBezTo>
                  <a:pt x="4576318" y="3621629"/>
                  <a:pt x="4550599" y="3615723"/>
                  <a:pt x="4522596" y="3619723"/>
                </a:cubicBezTo>
                <a:cubicBezTo>
                  <a:pt x="4513260" y="3621057"/>
                  <a:pt x="4501257" y="3629059"/>
                  <a:pt x="4497068" y="3637249"/>
                </a:cubicBezTo>
                <a:cubicBezTo>
                  <a:pt x="4487731" y="3655538"/>
                  <a:pt x="4474969" y="3658778"/>
                  <a:pt x="4457632" y="3652490"/>
                </a:cubicBezTo>
                <a:cubicBezTo>
                  <a:pt x="4442581" y="3647155"/>
                  <a:pt x="4424104" y="3644490"/>
                  <a:pt x="4413817" y="3634201"/>
                </a:cubicBezTo>
                <a:cubicBezTo>
                  <a:pt x="4384668" y="3605055"/>
                  <a:pt x="4347518" y="3604103"/>
                  <a:pt x="4311323" y="3596293"/>
                </a:cubicBezTo>
                <a:cubicBezTo>
                  <a:pt x="4289227" y="3591528"/>
                  <a:pt x="4268649" y="3591338"/>
                  <a:pt x="4246551" y="3594576"/>
                </a:cubicBezTo>
                <a:cubicBezTo>
                  <a:pt x="4198546" y="3601816"/>
                  <a:pt x="4151870" y="3591528"/>
                  <a:pt x="4105766" y="3578384"/>
                </a:cubicBezTo>
                <a:cubicBezTo>
                  <a:pt x="4075285" y="3569622"/>
                  <a:pt x="4044043" y="3564287"/>
                  <a:pt x="4013753" y="3555333"/>
                </a:cubicBezTo>
                <a:cubicBezTo>
                  <a:pt x="3991083" y="3548474"/>
                  <a:pt x="3968414" y="3540282"/>
                  <a:pt x="3947648" y="3529234"/>
                </a:cubicBezTo>
                <a:cubicBezTo>
                  <a:pt x="3917546" y="3513040"/>
                  <a:pt x="3891259" y="3488655"/>
                  <a:pt x="3852966" y="3495133"/>
                </a:cubicBezTo>
                <a:cubicBezTo>
                  <a:pt x="3819245" y="3500847"/>
                  <a:pt x="3788766" y="3488847"/>
                  <a:pt x="3757902" y="3477416"/>
                </a:cubicBezTo>
                <a:cubicBezTo>
                  <a:pt x="3735231" y="3469034"/>
                  <a:pt x="3712565" y="3460459"/>
                  <a:pt x="3689131" y="3455126"/>
                </a:cubicBezTo>
                <a:cubicBezTo>
                  <a:pt x="3661315" y="3448839"/>
                  <a:pt x="3629882" y="3451507"/>
                  <a:pt x="3605116" y="3439885"/>
                </a:cubicBezTo>
                <a:cubicBezTo>
                  <a:pt x="3579206" y="3427693"/>
                  <a:pt x="3557682" y="3435885"/>
                  <a:pt x="3534629" y="3439315"/>
                </a:cubicBezTo>
                <a:cubicBezTo>
                  <a:pt x="3497862" y="3444649"/>
                  <a:pt x="3461282" y="3454555"/>
                  <a:pt x="3424135" y="3441982"/>
                </a:cubicBezTo>
                <a:cubicBezTo>
                  <a:pt x="3378986" y="3426741"/>
                  <a:pt x="3334216" y="3410358"/>
                  <a:pt x="3288877" y="3395880"/>
                </a:cubicBezTo>
                <a:cubicBezTo>
                  <a:pt x="3271348" y="3390353"/>
                  <a:pt x="3252492" y="3388067"/>
                  <a:pt x="3234202" y="3385591"/>
                </a:cubicBezTo>
                <a:cubicBezTo>
                  <a:pt x="3216867" y="3383495"/>
                  <a:pt x="3196102" y="3388830"/>
                  <a:pt x="3182763" y="3380829"/>
                </a:cubicBezTo>
                <a:cubicBezTo>
                  <a:pt x="3148472" y="3360255"/>
                  <a:pt x="3113231" y="3350158"/>
                  <a:pt x="3073604" y="3350158"/>
                </a:cubicBezTo>
                <a:cubicBezTo>
                  <a:pt x="3058743" y="3350158"/>
                  <a:pt x="3044264" y="3341584"/>
                  <a:pt x="3029216" y="3340059"/>
                </a:cubicBezTo>
                <a:cubicBezTo>
                  <a:pt x="3008639" y="3338155"/>
                  <a:pt x="2985016" y="3333011"/>
                  <a:pt x="2967110" y="3340251"/>
                </a:cubicBezTo>
                <a:cubicBezTo>
                  <a:pt x="2925008" y="3357397"/>
                  <a:pt x="2890910" y="3343107"/>
                  <a:pt x="2854140" y="3326153"/>
                </a:cubicBezTo>
                <a:cubicBezTo>
                  <a:pt x="2817943" y="3309389"/>
                  <a:pt x="2779842" y="3296055"/>
                  <a:pt x="2741360" y="3285003"/>
                </a:cubicBezTo>
                <a:cubicBezTo>
                  <a:pt x="2726882" y="3281003"/>
                  <a:pt x="2709548" y="3287672"/>
                  <a:pt x="2693543" y="3289005"/>
                </a:cubicBezTo>
                <a:cubicBezTo>
                  <a:pt x="2687827" y="3289386"/>
                  <a:pt x="2681540" y="3289958"/>
                  <a:pt x="2676398" y="3288053"/>
                </a:cubicBezTo>
                <a:cubicBezTo>
                  <a:pt x="2626677" y="3269763"/>
                  <a:pt x="2576191" y="3255857"/>
                  <a:pt x="2522279" y="3265382"/>
                </a:cubicBezTo>
                <a:cubicBezTo>
                  <a:pt x="2517327" y="3266335"/>
                  <a:pt x="2511800" y="3264239"/>
                  <a:pt x="2506847" y="3262905"/>
                </a:cubicBezTo>
                <a:cubicBezTo>
                  <a:pt x="2482652" y="3256047"/>
                  <a:pt x="2459029" y="3245189"/>
                  <a:pt x="2434456" y="3242712"/>
                </a:cubicBezTo>
                <a:cubicBezTo>
                  <a:pt x="2373874" y="3236616"/>
                  <a:pt x="2312915" y="3234138"/>
                  <a:pt x="2251948" y="3230138"/>
                </a:cubicBezTo>
                <a:cubicBezTo>
                  <a:pt x="2248138" y="3229949"/>
                  <a:pt x="2244137" y="3229949"/>
                  <a:pt x="2240710" y="3228614"/>
                </a:cubicBezTo>
                <a:cubicBezTo>
                  <a:pt x="2218229" y="3220422"/>
                  <a:pt x="2198608" y="3223090"/>
                  <a:pt x="2179556" y="3238711"/>
                </a:cubicBezTo>
                <a:cubicBezTo>
                  <a:pt x="2171173" y="3245569"/>
                  <a:pt x="2159743" y="3249189"/>
                  <a:pt x="2149267" y="3252999"/>
                </a:cubicBezTo>
                <a:cubicBezTo>
                  <a:pt x="2133834" y="3258715"/>
                  <a:pt x="2118023" y="3264239"/>
                  <a:pt x="2102021" y="3267859"/>
                </a:cubicBezTo>
                <a:cubicBezTo>
                  <a:pt x="2086208" y="3271288"/>
                  <a:pt x="2069254" y="3276049"/>
                  <a:pt x="2054013" y="3273384"/>
                </a:cubicBezTo>
                <a:cubicBezTo>
                  <a:pt x="2026581" y="3268622"/>
                  <a:pt x="2000479" y="3257953"/>
                  <a:pt x="1973429" y="3250903"/>
                </a:cubicBezTo>
                <a:cubicBezTo>
                  <a:pt x="1964094" y="3248426"/>
                  <a:pt x="1953806" y="3248809"/>
                  <a:pt x="1944092" y="3248617"/>
                </a:cubicBezTo>
                <a:cubicBezTo>
                  <a:pt x="1921800" y="3248047"/>
                  <a:pt x="1898940" y="3253571"/>
                  <a:pt x="1878748" y="3237759"/>
                </a:cubicBezTo>
                <a:cubicBezTo>
                  <a:pt x="1860079" y="3222899"/>
                  <a:pt x="1841216" y="3227280"/>
                  <a:pt x="1821596" y="3238520"/>
                </a:cubicBezTo>
                <a:cubicBezTo>
                  <a:pt x="1807497" y="3246522"/>
                  <a:pt x="1791496" y="3252809"/>
                  <a:pt x="1775684" y="3255857"/>
                </a:cubicBezTo>
                <a:cubicBezTo>
                  <a:pt x="1753965" y="3260047"/>
                  <a:pt x="1732439" y="3261763"/>
                  <a:pt x="1709006" y="3259285"/>
                </a:cubicBezTo>
                <a:cubicBezTo>
                  <a:pt x="1692431" y="3257571"/>
                  <a:pt x="1678904" y="3256809"/>
                  <a:pt x="1665950" y="3246713"/>
                </a:cubicBezTo>
                <a:cubicBezTo>
                  <a:pt x="1663856" y="3245189"/>
                  <a:pt x="1660046" y="3244807"/>
                  <a:pt x="1657188" y="3244999"/>
                </a:cubicBezTo>
                <a:cubicBezTo>
                  <a:pt x="1619658" y="3248237"/>
                  <a:pt x="1582510" y="3246522"/>
                  <a:pt x="1544598" y="3244234"/>
                </a:cubicBezTo>
                <a:cubicBezTo>
                  <a:pt x="1496403" y="3241189"/>
                  <a:pt x="1445725" y="3250141"/>
                  <a:pt x="1404006" y="3282146"/>
                </a:cubicBezTo>
                <a:cubicBezTo>
                  <a:pt x="1397909" y="3286910"/>
                  <a:pt x="1388765" y="3289005"/>
                  <a:pt x="1380762" y="3290149"/>
                </a:cubicBezTo>
                <a:cubicBezTo>
                  <a:pt x="1343044" y="3295101"/>
                  <a:pt x="1305132" y="3298530"/>
                  <a:pt x="1267411" y="3304055"/>
                </a:cubicBezTo>
                <a:cubicBezTo>
                  <a:pt x="1246837" y="3307103"/>
                  <a:pt x="1225310" y="3309770"/>
                  <a:pt x="1206641" y="3318153"/>
                </a:cubicBezTo>
                <a:cubicBezTo>
                  <a:pt x="1188354" y="3326343"/>
                  <a:pt x="1173681" y="3336059"/>
                  <a:pt x="1162823" y="3318915"/>
                </a:cubicBezTo>
                <a:cubicBezTo>
                  <a:pt x="1143394" y="3328059"/>
                  <a:pt x="1126437" y="3335680"/>
                  <a:pt x="1109865" y="3343870"/>
                </a:cubicBezTo>
                <a:cubicBezTo>
                  <a:pt x="1103767" y="3346918"/>
                  <a:pt x="1098623" y="3351872"/>
                  <a:pt x="1092527" y="3354730"/>
                </a:cubicBezTo>
                <a:cubicBezTo>
                  <a:pt x="1086048" y="3357778"/>
                  <a:pt x="1078810" y="3359682"/>
                  <a:pt x="1071762" y="3361207"/>
                </a:cubicBezTo>
                <a:cubicBezTo>
                  <a:pt x="1040327" y="3368065"/>
                  <a:pt x="1008894" y="3374351"/>
                  <a:pt x="977653" y="3381782"/>
                </a:cubicBezTo>
                <a:cubicBezTo>
                  <a:pt x="971554" y="3383305"/>
                  <a:pt x="966411" y="3389401"/>
                  <a:pt x="960887" y="3393401"/>
                </a:cubicBezTo>
                <a:cubicBezTo>
                  <a:pt x="957266" y="3396070"/>
                  <a:pt x="953648" y="3400070"/>
                  <a:pt x="949646" y="3400642"/>
                </a:cubicBezTo>
                <a:cubicBezTo>
                  <a:pt x="919165" y="3405214"/>
                  <a:pt x="888877" y="3410549"/>
                  <a:pt x="858205" y="3412834"/>
                </a:cubicBezTo>
                <a:cubicBezTo>
                  <a:pt x="832486" y="3414738"/>
                  <a:pt x="807719" y="3414168"/>
                  <a:pt x="801053" y="3447315"/>
                </a:cubicBezTo>
                <a:cubicBezTo>
                  <a:pt x="799909" y="3453032"/>
                  <a:pt x="791717" y="3459128"/>
                  <a:pt x="785432" y="3461984"/>
                </a:cubicBezTo>
                <a:cubicBezTo>
                  <a:pt x="767524" y="3470176"/>
                  <a:pt x="748471" y="3475701"/>
                  <a:pt x="730754" y="3484082"/>
                </a:cubicBezTo>
                <a:cubicBezTo>
                  <a:pt x="672650" y="3512088"/>
                  <a:pt x="611880" y="3529805"/>
                  <a:pt x="546917" y="3526566"/>
                </a:cubicBezTo>
                <a:cubicBezTo>
                  <a:pt x="526724" y="3525614"/>
                  <a:pt x="507102" y="3515326"/>
                  <a:pt x="494337" y="3511515"/>
                </a:cubicBezTo>
                <a:cubicBezTo>
                  <a:pt x="457572" y="3526566"/>
                  <a:pt x="426709" y="3541045"/>
                  <a:pt x="394511" y="3551903"/>
                </a:cubicBezTo>
                <a:cubicBezTo>
                  <a:pt x="366127" y="3561619"/>
                  <a:pt x="336408" y="3567715"/>
                  <a:pt x="307259" y="3574763"/>
                </a:cubicBezTo>
                <a:cubicBezTo>
                  <a:pt x="296590" y="3577432"/>
                  <a:pt x="285732" y="3578955"/>
                  <a:pt x="274873" y="3580290"/>
                </a:cubicBezTo>
                <a:cubicBezTo>
                  <a:pt x="240965" y="3584480"/>
                  <a:pt x="205529" y="3574384"/>
                  <a:pt x="172384" y="3590386"/>
                </a:cubicBezTo>
                <a:cubicBezTo>
                  <a:pt x="155046" y="3598768"/>
                  <a:pt x="137898" y="3608865"/>
                  <a:pt x="119613" y="3613247"/>
                </a:cubicBezTo>
                <a:cubicBezTo>
                  <a:pt x="99990" y="3618009"/>
                  <a:pt x="80794" y="3625439"/>
                  <a:pt x="61197" y="3630750"/>
                </a:cubicBezTo>
                <a:lnTo>
                  <a:pt x="544" y="3635521"/>
                </a:lnTo>
                <a:lnTo>
                  <a:pt x="544" y="3508282"/>
                </a:lnTo>
                <a:lnTo>
                  <a:pt x="0" y="3508282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A9D868CD-E027-A8F0-1202-AEC2B35028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857610"/>
            <a:ext cx="12191456" cy="2849976"/>
            <a:chOff x="476" y="-3923157"/>
            <a:chExt cx="10667524" cy="249372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6797763-38D4-D54C-61A7-E95332A36E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F5707C3-0CF1-93E4-F75A-53FE13033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7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B3F85FF3-A744-BE13-620F-B00C987600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87075" y="5531455"/>
            <a:ext cx="1174610" cy="1145244"/>
          </a:xfrm>
          <a:prstGeom prst="rect">
            <a:avLst/>
          </a:prstGeom>
        </p:spPr>
      </p:pic>
      <p:sp>
        <p:nvSpPr>
          <p:cNvPr id="2" name="AutoShape 2" descr="Principles of Photography - JD Institute">
            <a:extLst>
              <a:ext uri="{FF2B5EF4-FFF2-40B4-BE49-F238E27FC236}">
                <a16:creationId xmlns:a16="http://schemas.microsoft.com/office/drawing/2014/main" id="{8D1C02CB-0921-D115-74E8-52435F49A5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28B0B5-46BC-EFD4-04D8-3BF648ACBCF7}"/>
              </a:ext>
            </a:extLst>
          </p:cNvPr>
          <p:cNvSpPr txBox="1"/>
          <p:nvPr/>
        </p:nvSpPr>
        <p:spPr>
          <a:xfrm>
            <a:off x="5910348" y="1805060"/>
            <a:ext cx="676103" cy="830997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84027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CEB12F-C539-F842-1901-B91AD2ACC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6B3A309-6B45-1D49-6382-609910341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3D2A22-75C3-9822-96BC-5E6A3F108CB5}"/>
              </a:ext>
            </a:extLst>
          </p:cNvPr>
          <p:cNvSpPr txBox="1"/>
          <p:nvPr/>
        </p:nvSpPr>
        <p:spPr>
          <a:xfrm>
            <a:off x="333894" y="4010803"/>
            <a:ext cx="11524212" cy="2093274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 fontScale="8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The closing date for entries to be emailed to Miss Roberts at Oldbury Wells School </a:t>
            </a:r>
            <a:r>
              <a:rPr kumimoji="0" lang="en-GB" sz="7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is Thu 5</a:t>
            </a:r>
            <a:r>
              <a:rPr kumimoji="0" lang="en-GB" sz="7200" b="0" i="0" u="none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th</a:t>
            </a:r>
            <a:r>
              <a:rPr kumimoji="0" lang="en-GB" sz="7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March </a:t>
            </a:r>
            <a:endParaRPr kumimoji="0" lang="en-GB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pic>
        <p:nvPicPr>
          <p:cNvPr id="4" name="Picture 6" descr="Poetry By Heart">
            <a:extLst>
              <a:ext uri="{FF2B5EF4-FFF2-40B4-BE49-F238E27FC236}">
                <a16:creationId xmlns:a16="http://schemas.microsoft.com/office/drawing/2014/main" id="{851356FC-6364-26A4-6854-81910AE658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0"/>
          <a:stretch>
            <a:fillRect/>
          </a:stretch>
        </p:blipFill>
        <p:spPr bwMode="auto">
          <a:xfrm>
            <a:off x="20" y="10"/>
            <a:ext cx="12191980" cy="3657590"/>
          </a:xfrm>
          <a:custGeom>
            <a:avLst/>
            <a:gdLst/>
            <a:ahLst/>
            <a:cxnLst/>
            <a:rect l="l" t="t" r="r" b="b"/>
            <a:pathLst>
              <a:path w="12192000" h="3657600">
                <a:moveTo>
                  <a:pt x="7230262" y="3468462"/>
                </a:moveTo>
                <a:lnTo>
                  <a:pt x="7197115" y="3474938"/>
                </a:lnTo>
                <a:lnTo>
                  <a:pt x="7214545" y="3473344"/>
                </a:lnTo>
                <a:cubicBezTo>
                  <a:pt x="7220308" y="3472558"/>
                  <a:pt x="7225785" y="3471224"/>
                  <a:pt x="7230262" y="3468462"/>
                </a:cubicBezTo>
                <a:close/>
                <a:moveTo>
                  <a:pt x="7009120" y="3411863"/>
                </a:moveTo>
                <a:lnTo>
                  <a:pt x="7021563" y="3422955"/>
                </a:lnTo>
                <a:lnTo>
                  <a:pt x="7021563" y="3422954"/>
                </a:lnTo>
                <a:close/>
                <a:moveTo>
                  <a:pt x="7768443" y="3303674"/>
                </a:moveTo>
                <a:lnTo>
                  <a:pt x="7768443" y="3303675"/>
                </a:lnTo>
                <a:lnTo>
                  <a:pt x="7792447" y="3326153"/>
                </a:lnTo>
                <a:cubicBezTo>
                  <a:pt x="7785969" y="3320057"/>
                  <a:pt x="7779301" y="3313961"/>
                  <a:pt x="7768443" y="3303674"/>
                </a:cubicBezTo>
                <a:close/>
                <a:moveTo>
                  <a:pt x="4038748" y="3301555"/>
                </a:moveTo>
                <a:lnTo>
                  <a:pt x="4030517" y="3313199"/>
                </a:lnTo>
                <a:cubicBezTo>
                  <a:pt x="4026230" y="3321105"/>
                  <a:pt x="4021242" y="3327345"/>
                  <a:pt x="4015609" y="3332050"/>
                </a:cubicBezTo>
                <a:lnTo>
                  <a:pt x="3996845" y="3341704"/>
                </a:lnTo>
                <a:cubicBezTo>
                  <a:pt x="4010562" y="3338155"/>
                  <a:pt x="4021944" y="3329011"/>
                  <a:pt x="4030518" y="3313199"/>
                </a:cubicBezTo>
                <a:close/>
                <a:moveTo>
                  <a:pt x="6245343" y="3298149"/>
                </a:moveTo>
                <a:lnTo>
                  <a:pt x="6274406" y="3304945"/>
                </a:lnTo>
                <a:lnTo>
                  <a:pt x="6291247" y="3311262"/>
                </a:lnTo>
                <a:lnTo>
                  <a:pt x="6291385" y="3311314"/>
                </a:lnTo>
                <a:lnTo>
                  <a:pt x="6306284" y="3317152"/>
                </a:lnTo>
                <a:lnTo>
                  <a:pt x="6308075" y="3317568"/>
                </a:lnTo>
                <a:lnTo>
                  <a:pt x="6313855" y="3319733"/>
                </a:lnTo>
                <a:cubicBezTo>
                  <a:pt x="6321454" y="3322121"/>
                  <a:pt x="6329151" y="3323858"/>
                  <a:pt x="6337048" y="3324296"/>
                </a:cubicBezTo>
                <a:lnTo>
                  <a:pt x="6308075" y="3317568"/>
                </a:lnTo>
                <a:lnTo>
                  <a:pt x="6291385" y="3311314"/>
                </a:lnTo>
                <a:lnTo>
                  <a:pt x="6276197" y="3305364"/>
                </a:lnTo>
                <a:lnTo>
                  <a:pt x="6274406" y="3304945"/>
                </a:lnTo>
                <a:lnTo>
                  <a:pt x="6268613" y="3302771"/>
                </a:lnTo>
                <a:cubicBezTo>
                  <a:pt x="6260996" y="3300370"/>
                  <a:pt x="6253273" y="3298613"/>
                  <a:pt x="6245343" y="3298149"/>
                </a:cubicBezTo>
                <a:close/>
                <a:moveTo>
                  <a:pt x="6558837" y="3268317"/>
                </a:moveTo>
                <a:cubicBezTo>
                  <a:pt x="6548970" y="3267668"/>
                  <a:pt x="6539355" y="3268073"/>
                  <a:pt x="6529984" y="3269763"/>
                </a:cubicBezTo>
                <a:lnTo>
                  <a:pt x="6589207" y="3273193"/>
                </a:lnTo>
                <a:cubicBezTo>
                  <a:pt x="6578825" y="3270668"/>
                  <a:pt x="6568705" y="3268966"/>
                  <a:pt x="6558837" y="3268317"/>
                </a:cubicBezTo>
                <a:close/>
                <a:moveTo>
                  <a:pt x="4834454" y="3207659"/>
                </a:moveTo>
                <a:cubicBezTo>
                  <a:pt x="4849504" y="3224138"/>
                  <a:pt x="4866316" y="3230376"/>
                  <a:pt x="4883986" y="3231901"/>
                </a:cubicBezTo>
                <a:lnTo>
                  <a:pt x="4858238" y="3225387"/>
                </a:lnTo>
                <a:cubicBezTo>
                  <a:pt x="4849945" y="3221578"/>
                  <a:pt x="4841981" y="3215898"/>
                  <a:pt x="4834454" y="3207659"/>
                </a:cubicBezTo>
                <a:close/>
                <a:moveTo>
                  <a:pt x="5056443" y="3205325"/>
                </a:moveTo>
                <a:lnTo>
                  <a:pt x="5072589" y="3206105"/>
                </a:lnTo>
                <a:cubicBezTo>
                  <a:pt x="5078053" y="3207563"/>
                  <a:pt x="5083590" y="3210326"/>
                  <a:pt x="5089162" y="3214707"/>
                </a:cubicBezTo>
                <a:cubicBezTo>
                  <a:pt x="5078020" y="3205944"/>
                  <a:pt x="5067015" y="3203658"/>
                  <a:pt x="5056443" y="3205325"/>
                </a:cubicBezTo>
                <a:close/>
                <a:moveTo>
                  <a:pt x="739852" y="2905443"/>
                </a:moveTo>
                <a:cubicBezTo>
                  <a:pt x="733899" y="2911992"/>
                  <a:pt x="728660" y="2919613"/>
                  <a:pt x="724278" y="2926662"/>
                </a:cubicBezTo>
                <a:cubicBezTo>
                  <a:pt x="719849" y="2933806"/>
                  <a:pt x="714527" y="2939152"/>
                  <a:pt x="708621" y="2942822"/>
                </a:cubicBezTo>
                <a:lnTo>
                  <a:pt x="691439" y="2948297"/>
                </a:lnTo>
                <a:lnTo>
                  <a:pt x="708622" y="2942822"/>
                </a:lnTo>
                <a:cubicBezTo>
                  <a:pt x="714527" y="2939152"/>
                  <a:pt x="719849" y="2933806"/>
                  <a:pt x="724279" y="2926662"/>
                </a:cubicBezTo>
                <a:cubicBezTo>
                  <a:pt x="728660" y="2919613"/>
                  <a:pt x="733899" y="2911992"/>
                  <a:pt x="739852" y="2905443"/>
                </a:cubicBezTo>
                <a:close/>
                <a:moveTo>
                  <a:pt x="8934151" y="2836933"/>
                </a:moveTo>
                <a:cubicBezTo>
                  <a:pt x="8940248" y="2842173"/>
                  <a:pt x="8947058" y="2847506"/>
                  <a:pt x="8954249" y="2851864"/>
                </a:cubicBezTo>
                <a:lnTo>
                  <a:pt x="8962389" y="2855163"/>
                </a:lnTo>
                <a:lnTo>
                  <a:pt x="8954250" y="2851864"/>
                </a:lnTo>
                <a:cubicBezTo>
                  <a:pt x="8947058" y="2847506"/>
                  <a:pt x="8940248" y="2842173"/>
                  <a:pt x="8934151" y="2836933"/>
                </a:cubicBezTo>
                <a:close/>
                <a:moveTo>
                  <a:pt x="2314816" y="2835337"/>
                </a:moveTo>
                <a:cubicBezTo>
                  <a:pt x="2309720" y="2836314"/>
                  <a:pt x="2304339" y="2838362"/>
                  <a:pt x="2300909" y="2840743"/>
                </a:cubicBezTo>
                <a:cubicBezTo>
                  <a:pt x="2267856" y="2863985"/>
                  <a:pt x="2242281" y="2875891"/>
                  <a:pt x="2216515" y="2876487"/>
                </a:cubicBezTo>
                <a:cubicBezTo>
                  <a:pt x="2242281" y="2875891"/>
                  <a:pt x="2267856" y="2863985"/>
                  <a:pt x="2300910" y="2840743"/>
                </a:cubicBezTo>
                <a:close/>
                <a:moveTo>
                  <a:pt x="1916629" y="2813600"/>
                </a:moveTo>
                <a:lnTo>
                  <a:pt x="1907132" y="2816930"/>
                </a:lnTo>
                <a:lnTo>
                  <a:pt x="1866619" y="2826615"/>
                </a:lnTo>
                <a:lnTo>
                  <a:pt x="1907133" y="2816930"/>
                </a:lnTo>
                <a:close/>
                <a:moveTo>
                  <a:pt x="2058204" y="2802832"/>
                </a:moveTo>
                <a:cubicBezTo>
                  <a:pt x="2076636" y="2804546"/>
                  <a:pt x="2095174" y="2805403"/>
                  <a:pt x="2108194" y="2817539"/>
                </a:cubicBezTo>
                <a:cubicBezTo>
                  <a:pt x="2095175" y="2805403"/>
                  <a:pt x="2076636" y="2804546"/>
                  <a:pt x="2058204" y="2802832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810707"/>
                </a:lnTo>
                <a:cubicBezTo>
                  <a:pt x="12192000" y="826330"/>
                  <a:pt x="12192000" y="835855"/>
                  <a:pt x="12192000" y="845570"/>
                </a:cubicBezTo>
                <a:lnTo>
                  <a:pt x="12192000" y="1243302"/>
                </a:lnTo>
                <a:lnTo>
                  <a:pt x="12160947" y="1271923"/>
                </a:lnTo>
                <a:cubicBezTo>
                  <a:pt x="12118083" y="1293449"/>
                  <a:pt x="12072360" y="1312882"/>
                  <a:pt x="12026448" y="1332123"/>
                </a:cubicBezTo>
                <a:cubicBezTo>
                  <a:pt x="12013114" y="1337649"/>
                  <a:pt x="11998443" y="1340697"/>
                  <a:pt x="11986443" y="1348126"/>
                </a:cubicBezTo>
                <a:cubicBezTo>
                  <a:pt x="11931195" y="1382036"/>
                  <a:pt x="11877664" y="1418614"/>
                  <a:pt x="11821656" y="1451191"/>
                </a:cubicBezTo>
                <a:cubicBezTo>
                  <a:pt x="11763931" y="1484910"/>
                  <a:pt x="11712304" y="1524726"/>
                  <a:pt x="11672489" y="1578639"/>
                </a:cubicBezTo>
                <a:cubicBezTo>
                  <a:pt x="11635529" y="1628743"/>
                  <a:pt x="11599714" y="1679607"/>
                  <a:pt x="11562947" y="1729900"/>
                </a:cubicBezTo>
                <a:cubicBezTo>
                  <a:pt x="11553613" y="1742665"/>
                  <a:pt x="11545039" y="1757715"/>
                  <a:pt x="11532275" y="1765907"/>
                </a:cubicBezTo>
                <a:cubicBezTo>
                  <a:pt x="11505795" y="1783052"/>
                  <a:pt x="11476838" y="1796959"/>
                  <a:pt x="11448453" y="1811057"/>
                </a:cubicBezTo>
                <a:cubicBezTo>
                  <a:pt x="11424069" y="1823059"/>
                  <a:pt x="11398160" y="1832011"/>
                  <a:pt x="11374346" y="1844966"/>
                </a:cubicBezTo>
                <a:cubicBezTo>
                  <a:pt x="11355296" y="1855255"/>
                  <a:pt x="11338339" y="1869543"/>
                  <a:pt x="11320623" y="1882497"/>
                </a:cubicBezTo>
                <a:cubicBezTo>
                  <a:pt x="11305192" y="1893736"/>
                  <a:pt x="11288238" y="1903452"/>
                  <a:pt x="11275283" y="1916978"/>
                </a:cubicBezTo>
                <a:cubicBezTo>
                  <a:pt x="11243658" y="1949745"/>
                  <a:pt x="11211843" y="1981940"/>
                  <a:pt x="11172600" y="2006136"/>
                </a:cubicBezTo>
                <a:cubicBezTo>
                  <a:pt x="11133927" y="2030138"/>
                  <a:pt x="11097350" y="2057001"/>
                  <a:pt x="11058869" y="2081386"/>
                </a:cubicBezTo>
                <a:cubicBezTo>
                  <a:pt x="11021146" y="2105199"/>
                  <a:pt x="10987046" y="2131297"/>
                  <a:pt x="10967423" y="2173591"/>
                </a:cubicBezTo>
                <a:cubicBezTo>
                  <a:pt x="10958661" y="2192259"/>
                  <a:pt x="10946279" y="2212644"/>
                  <a:pt x="10929704" y="2223503"/>
                </a:cubicBezTo>
                <a:cubicBezTo>
                  <a:pt x="10906081" y="2238934"/>
                  <a:pt x="10876171" y="2244459"/>
                  <a:pt x="10850453" y="2257603"/>
                </a:cubicBezTo>
                <a:cubicBezTo>
                  <a:pt x="10820162" y="2273034"/>
                  <a:pt x="10785111" y="2286370"/>
                  <a:pt x="10764534" y="2310945"/>
                </a:cubicBezTo>
                <a:cubicBezTo>
                  <a:pt x="10746246" y="2332855"/>
                  <a:pt x="10727767" y="2349999"/>
                  <a:pt x="10703573" y="2363905"/>
                </a:cubicBezTo>
                <a:cubicBezTo>
                  <a:pt x="10686617" y="2373622"/>
                  <a:pt x="10674046" y="2391338"/>
                  <a:pt x="10656519" y="2399340"/>
                </a:cubicBezTo>
                <a:cubicBezTo>
                  <a:pt x="10633467" y="2410009"/>
                  <a:pt x="10610225" y="2418391"/>
                  <a:pt x="10590031" y="2434966"/>
                </a:cubicBezTo>
                <a:cubicBezTo>
                  <a:pt x="10569075" y="2452110"/>
                  <a:pt x="10545263" y="2465636"/>
                  <a:pt x="10523354" y="2481639"/>
                </a:cubicBezTo>
                <a:cubicBezTo>
                  <a:pt x="10511734" y="2490211"/>
                  <a:pt x="10502208" y="2501451"/>
                  <a:pt x="10490969" y="2510406"/>
                </a:cubicBezTo>
                <a:cubicBezTo>
                  <a:pt x="10470394" y="2526788"/>
                  <a:pt x="10449438" y="2542791"/>
                  <a:pt x="10428291" y="2558222"/>
                </a:cubicBezTo>
                <a:cubicBezTo>
                  <a:pt x="10407146" y="2573655"/>
                  <a:pt x="10386952" y="2591561"/>
                  <a:pt x="10363709" y="2602801"/>
                </a:cubicBezTo>
                <a:cubicBezTo>
                  <a:pt x="10324086" y="2621851"/>
                  <a:pt x="10280840" y="2633282"/>
                  <a:pt x="10242357" y="2653857"/>
                </a:cubicBezTo>
                <a:cubicBezTo>
                  <a:pt x="10203304" y="2674811"/>
                  <a:pt x="10166536" y="2701103"/>
                  <a:pt x="10131863" y="2728915"/>
                </a:cubicBezTo>
                <a:cubicBezTo>
                  <a:pt x="10104430" y="2750824"/>
                  <a:pt x="10078713" y="2772543"/>
                  <a:pt x="10044230" y="2783782"/>
                </a:cubicBezTo>
                <a:cubicBezTo>
                  <a:pt x="10024990" y="2790070"/>
                  <a:pt x="10004797" y="2803786"/>
                  <a:pt x="9993175" y="2819789"/>
                </a:cubicBezTo>
                <a:cubicBezTo>
                  <a:pt x="9968027" y="2854649"/>
                  <a:pt x="9935832" y="2879226"/>
                  <a:pt x="9899446" y="2900182"/>
                </a:cubicBezTo>
                <a:cubicBezTo>
                  <a:pt x="9850865" y="2928376"/>
                  <a:pt x="9802858" y="2957143"/>
                  <a:pt x="9754088" y="2984766"/>
                </a:cubicBezTo>
                <a:cubicBezTo>
                  <a:pt x="9725323" y="3001151"/>
                  <a:pt x="9696749" y="3018485"/>
                  <a:pt x="9666265" y="3030488"/>
                </a:cubicBezTo>
                <a:cubicBezTo>
                  <a:pt x="9603971" y="3055255"/>
                  <a:pt x="9540152" y="3076399"/>
                  <a:pt x="9477283" y="3099451"/>
                </a:cubicBezTo>
                <a:cubicBezTo>
                  <a:pt x="9456709" y="3106880"/>
                  <a:pt x="9437278" y="3117549"/>
                  <a:pt x="9416321" y="3124026"/>
                </a:cubicBezTo>
                <a:cubicBezTo>
                  <a:pt x="9393650" y="3131075"/>
                  <a:pt x="9369267" y="3133171"/>
                  <a:pt x="9346597" y="3140219"/>
                </a:cubicBezTo>
                <a:cubicBezTo>
                  <a:pt x="9308875" y="3151840"/>
                  <a:pt x="9272298" y="3166701"/>
                  <a:pt x="9234579" y="3178511"/>
                </a:cubicBezTo>
                <a:cubicBezTo>
                  <a:pt x="9161805" y="3201182"/>
                  <a:pt x="9088840" y="3222899"/>
                  <a:pt x="9015878" y="3244426"/>
                </a:cubicBezTo>
                <a:cubicBezTo>
                  <a:pt x="9000257" y="3248999"/>
                  <a:pt x="8983301" y="3249570"/>
                  <a:pt x="8967871" y="3254523"/>
                </a:cubicBezTo>
                <a:cubicBezTo>
                  <a:pt x="8926911" y="3267859"/>
                  <a:pt x="8886142" y="3282336"/>
                  <a:pt x="8845565" y="3297007"/>
                </a:cubicBezTo>
                <a:cubicBezTo>
                  <a:pt x="8820990" y="3305961"/>
                  <a:pt x="8796985" y="3317009"/>
                  <a:pt x="8772219" y="3325582"/>
                </a:cubicBezTo>
                <a:cubicBezTo>
                  <a:pt x="8752407" y="3332440"/>
                  <a:pt x="8732023" y="3337774"/>
                  <a:pt x="8711448" y="3341966"/>
                </a:cubicBezTo>
                <a:cubicBezTo>
                  <a:pt x="8693731" y="3345586"/>
                  <a:pt x="8675253" y="3345203"/>
                  <a:pt x="8657726" y="3349586"/>
                </a:cubicBezTo>
                <a:cubicBezTo>
                  <a:pt x="8610288" y="3361397"/>
                  <a:pt x="8563425" y="3374733"/>
                  <a:pt x="8516369" y="3387305"/>
                </a:cubicBezTo>
                <a:cubicBezTo>
                  <a:pt x="8497511" y="3392259"/>
                  <a:pt x="8478269" y="3395880"/>
                  <a:pt x="8459979" y="3402166"/>
                </a:cubicBezTo>
                <a:cubicBezTo>
                  <a:pt x="8411019" y="3418741"/>
                  <a:pt x="8362822" y="3437599"/>
                  <a:pt x="8313671" y="3453222"/>
                </a:cubicBezTo>
                <a:cubicBezTo>
                  <a:pt x="8272903" y="3466176"/>
                  <a:pt x="8230992" y="3475510"/>
                  <a:pt x="8189651" y="3486941"/>
                </a:cubicBezTo>
                <a:cubicBezTo>
                  <a:pt x="8172124" y="3491895"/>
                  <a:pt x="8155359" y="3498943"/>
                  <a:pt x="8137835" y="3503134"/>
                </a:cubicBezTo>
                <a:cubicBezTo>
                  <a:pt x="8098590" y="3512659"/>
                  <a:pt x="8058774" y="3520659"/>
                  <a:pt x="8019339" y="3530186"/>
                </a:cubicBezTo>
                <a:cubicBezTo>
                  <a:pt x="7996859" y="3535710"/>
                  <a:pt x="7975142" y="3545617"/>
                  <a:pt x="7952280" y="3549237"/>
                </a:cubicBezTo>
                <a:cubicBezTo>
                  <a:pt x="7897987" y="3557809"/>
                  <a:pt x="7843311" y="3563905"/>
                  <a:pt x="7788636" y="3570763"/>
                </a:cubicBezTo>
                <a:cubicBezTo>
                  <a:pt x="7732247" y="3577811"/>
                  <a:pt x="7676047" y="3585242"/>
                  <a:pt x="7619655" y="3591528"/>
                </a:cubicBezTo>
                <a:cubicBezTo>
                  <a:pt x="7588795" y="3594768"/>
                  <a:pt x="7557742" y="3595338"/>
                  <a:pt x="7526880" y="3598386"/>
                </a:cubicBezTo>
                <a:cubicBezTo>
                  <a:pt x="7499828" y="3601055"/>
                  <a:pt x="7472967" y="3606007"/>
                  <a:pt x="7445916" y="3609247"/>
                </a:cubicBezTo>
                <a:cubicBezTo>
                  <a:pt x="7422483" y="3611913"/>
                  <a:pt x="7398860" y="3613437"/>
                  <a:pt x="7375428" y="3616105"/>
                </a:cubicBezTo>
                <a:cubicBezTo>
                  <a:pt x="7337899" y="3620485"/>
                  <a:pt x="7300559" y="3625439"/>
                  <a:pt x="7263220" y="3630011"/>
                </a:cubicBezTo>
                <a:cubicBezTo>
                  <a:pt x="7247599" y="3631726"/>
                  <a:pt x="7231214" y="3636488"/>
                  <a:pt x="7216547" y="3633632"/>
                </a:cubicBezTo>
                <a:cubicBezTo>
                  <a:pt x="7179587" y="3626391"/>
                  <a:pt x="7143199" y="3628487"/>
                  <a:pt x="7106432" y="3633440"/>
                </a:cubicBezTo>
                <a:cubicBezTo>
                  <a:pt x="7093860" y="3635155"/>
                  <a:pt x="7080334" y="3634774"/>
                  <a:pt x="7068141" y="3631536"/>
                </a:cubicBezTo>
                <a:cubicBezTo>
                  <a:pt x="7043184" y="3625057"/>
                  <a:pt x="7018991" y="3615913"/>
                  <a:pt x="6994415" y="3607913"/>
                </a:cubicBezTo>
                <a:cubicBezTo>
                  <a:pt x="6991747" y="3606961"/>
                  <a:pt x="6988509" y="3606769"/>
                  <a:pt x="6985653" y="3606199"/>
                </a:cubicBezTo>
                <a:cubicBezTo>
                  <a:pt x="6969457" y="3602959"/>
                  <a:pt x="6953457" y="3599720"/>
                  <a:pt x="6937263" y="3596863"/>
                </a:cubicBezTo>
                <a:cubicBezTo>
                  <a:pt x="6928501" y="3595338"/>
                  <a:pt x="6919547" y="3595149"/>
                  <a:pt x="6910782" y="3593814"/>
                </a:cubicBezTo>
                <a:cubicBezTo>
                  <a:pt x="6876872" y="3588480"/>
                  <a:pt x="6839534" y="3597434"/>
                  <a:pt x="6810195" y="3574384"/>
                </a:cubicBezTo>
                <a:cubicBezTo>
                  <a:pt x="6791144" y="3559523"/>
                  <a:pt x="6772665" y="3562953"/>
                  <a:pt x="6752283" y="3565239"/>
                </a:cubicBezTo>
                <a:cubicBezTo>
                  <a:pt x="6736851" y="3566953"/>
                  <a:pt x="6721038" y="3566382"/>
                  <a:pt x="6705417" y="3566574"/>
                </a:cubicBezTo>
                <a:cubicBezTo>
                  <a:pt x="6677984" y="3567143"/>
                  <a:pt x="6650551" y="3567335"/>
                  <a:pt x="6623118" y="3568287"/>
                </a:cubicBezTo>
                <a:cubicBezTo>
                  <a:pt x="6614353" y="3568667"/>
                  <a:pt x="6605401" y="3573432"/>
                  <a:pt x="6596828" y="3572670"/>
                </a:cubicBezTo>
                <a:cubicBezTo>
                  <a:pt x="6557201" y="3569049"/>
                  <a:pt x="6517576" y="3563334"/>
                  <a:pt x="6477951" y="3560095"/>
                </a:cubicBezTo>
                <a:cubicBezTo>
                  <a:pt x="6455472" y="3558191"/>
                  <a:pt x="6432420" y="3561809"/>
                  <a:pt x="6410131" y="3559143"/>
                </a:cubicBezTo>
                <a:cubicBezTo>
                  <a:pt x="6384414" y="3556095"/>
                  <a:pt x="6359268" y="3548285"/>
                  <a:pt x="6333739" y="3543520"/>
                </a:cubicBezTo>
                <a:cubicBezTo>
                  <a:pt x="6326691" y="3542189"/>
                  <a:pt x="6318880" y="3543903"/>
                  <a:pt x="6311449" y="3544282"/>
                </a:cubicBezTo>
                <a:cubicBezTo>
                  <a:pt x="6303068" y="3544664"/>
                  <a:pt x="6294876" y="3545426"/>
                  <a:pt x="6286493" y="3545617"/>
                </a:cubicBezTo>
                <a:cubicBezTo>
                  <a:pt x="6260964" y="3545999"/>
                  <a:pt x="6235437" y="3545426"/>
                  <a:pt x="6209909" y="3546761"/>
                </a:cubicBezTo>
                <a:cubicBezTo>
                  <a:pt x="6194288" y="3547522"/>
                  <a:pt x="6177905" y="3555333"/>
                  <a:pt x="6163425" y="3552474"/>
                </a:cubicBezTo>
                <a:cubicBezTo>
                  <a:pt x="6133897" y="3546951"/>
                  <a:pt x="6104368" y="3559333"/>
                  <a:pt x="6074842" y="3549047"/>
                </a:cubicBezTo>
                <a:cubicBezTo>
                  <a:pt x="6065695" y="3545999"/>
                  <a:pt x="6053124" y="3553619"/>
                  <a:pt x="6042072" y="3553999"/>
                </a:cubicBezTo>
                <a:cubicBezTo>
                  <a:pt x="6014449" y="3554951"/>
                  <a:pt x="5986828" y="3554761"/>
                  <a:pt x="5959204" y="3554571"/>
                </a:cubicBezTo>
                <a:cubicBezTo>
                  <a:pt x="5934438" y="3554381"/>
                  <a:pt x="5908719" y="3557047"/>
                  <a:pt x="5884906" y="3551713"/>
                </a:cubicBezTo>
                <a:cubicBezTo>
                  <a:pt x="5859949" y="3545999"/>
                  <a:pt x="5837472" y="3546761"/>
                  <a:pt x="5813276" y="3553237"/>
                </a:cubicBezTo>
                <a:cubicBezTo>
                  <a:pt x="5796702" y="3557619"/>
                  <a:pt x="5779174" y="3558191"/>
                  <a:pt x="5762029" y="3559523"/>
                </a:cubicBezTo>
                <a:cubicBezTo>
                  <a:pt x="5743551" y="3561047"/>
                  <a:pt x="5723166" y="3557047"/>
                  <a:pt x="5706401" y="3563334"/>
                </a:cubicBezTo>
                <a:cubicBezTo>
                  <a:pt x="5656488" y="3582003"/>
                  <a:pt x="5605244" y="3586003"/>
                  <a:pt x="5553045" y="3586003"/>
                </a:cubicBezTo>
                <a:cubicBezTo>
                  <a:pt x="5543518" y="3586003"/>
                  <a:pt x="5533802" y="3583338"/>
                  <a:pt x="5524660" y="3580480"/>
                </a:cubicBezTo>
                <a:cubicBezTo>
                  <a:pt x="5471316" y="3563334"/>
                  <a:pt x="5417784" y="3564857"/>
                  <a:pt x="5363491" y="3575336"/>
                </a:cubicBezTo>
                <a:cubicBezTo>
                  <a:pt x="5352250" y="3577622"/>
                  <a:pt x="5339677" y="3578003"/>
                  <a:pt x="5328438" y="3575718"/>
                </a:cubicBezTo>
                <a:cubicBezTo>
                  <a:pt x="5296812" y="3569049"/>
                  <a:pt x="5266141" y="3557999"/>
                  <a:pt x="5234326" y="3553237"/>
                </a:cubicBezTo>
                <a:cubicBezTo>
                  <a:pt x="5181748" y="3545426"/>
                  <a:pt x="5136216" y="3571715"/>
                  <a:pt x="5089162" y="3588862"/>
                </a:cubicBezTo>
                <a:cubicBezTo>
                  <a:pt x="5044391" y="3605055"/>
                  <a:pt x="5006292" y="3641632"/>
                  <a:pt x="4953328" y="3633440"/>
                </a:cubicBezTo>
                <a:cubicBezTo>
                  <a:pt x="4947996" y="3632678"/>
                  <a:pt x="4942089" y="3637822"/>
                  <a:pt x="4936184" y="3639155"/>
                </a:cubicBezTo>
                <a:cubicBezTo>
                  <a:pt x="4919991" y="3642776"/>
                  <a:pt x="4903799" y="3647155"/>
                  <a:pt x="4887415" y="3648872"/>
                </a:cubicBezTo>
                <a:cubicBezTo>
                  <a:pt x="4867412" y="3651158"/>
                  <a:pt x="4847027" y="3650397"/>
                  <a:pt x="4827024" y="3652301"/>
                </a:cubicBezTo>
                <a:cubicBezTo>
                  <a:pt x="4814166" y="3653444"/>
                  <a:pt x="4801401" y="3655539"/>
                  <a:pt x="4788661" y="3657349"/>
                </a:cubicBezTo>
                <a:lnTo>
                  <a:pt x="4785776" y="3657600"/>
                </a:lnTo>
                <a:lnTo>
                  <a:pt x="4726469" y="3657600"/>
                </a:lnTo>
                <a:lnTo>
                  <a:pt x="4719697" y="3656730"/>
                </a:lnTo>
                <a:cubicBezTo>
                  <a:pt x="4709482" y="3654539"/>
                  <a:pt x="4699289" y="3651920"/>
                  <a:pt x="4689098" y="3650205"/>
                </a:cubicBezTo>
                <a:cubicBezTo>
                  <a:pt x="4660331" y="3645442"/>
                  <a:pt x="4628705" y="3646776"/>
                  <a:pt x="4603368" y="3634584"/>
                </a:cubicBezTo>
                <a:cubicBezTo>
                  <a:pt x="4576318" y="3621629"/>
                  <a:pt x="4550599" y="3615723"/>
                  <a:pt x="4522596" y="3619723"/>
                </a:cubicBezTo>
                <a:cubicBezTo>
                  <a:pt x="4513260" y="3621057"/>
                  <a:pt x="4501257" y="3629059"/>
                  <a:pt x="4497068" y="3637249"/>
                </a:cubicBezTo>
                <a:cubicBezTo>
                  <a:pt x="4487731" y="3655538"/>
                  <a:pt x="4474969" y="3658778"/>
                  <a:pt x="4457632" y="3652490"/>
                </a:cubicBezTo>
                <a:cubicBezTo>
                  <a:pt x="4442581" y="3647155"/>
                  <a:pt x="4424104" y="3644490"/>
                  <a:pt x="4413817" y="3634201"/>
                </a:cubicBezTo>
                <a:cubicBezTo>
                  <a:pt x="4384668" y="3605055"/>
                  <a:pt x="4347518" y="3604103"/>
                  <a:pt x="4311323" y="3596293"/>
                </a:cubicBezTo>
                <a:cubicBezTo>
                  <a:pt x="4289227" y="3591528"/>
                  <a:pt x="4268649" y="3591338"/>
                  <a:pt x="4246551" y="3594576"/>
                </a:cubicBezTo>
                <a:cubicBezTo>
                  <a:pt x="4198546" y="3601816"/>
                  <a:pt x="4151870" y="3591528"/>
                  <a:pt x="4105766" y="3578384"/>
                </a:cubicBezTo>
                <a:cubicBezTo>
                  <a:pt x="4075285" y="3569622"/>
                  <a:pt x="4044043" y="3564287"/>
                  <a:pt x="4013753" y="3555333"/>
                </a:cubicBezTo>
                <a:cubicBezTo>
                  <a:pt x="3991083" y="3548474"/>
                  <a:pt x="3968414" y="3540282"/>
                  <a:pt x="3947648" y="3529234"/>
                </a:cubicBezTo>
                <a:cubicBezTo>
                  <a:pt x="3917546" y="3513040"/>
                  <a:pt x="3891259" y="3488655"/>
                  <a:pt x="3852966" y="3495133"/>
                </a:cubicBezTo>
                <a:cubicBezTo>
                  <a:pt x="3819245" y="3500847"/>
                  <a:pt x="3788766" y="3488847"/>
                  <a:pt x="3757902" y="3477416"/>
                </a:cubicBezTo>
                <a:cubicBezTo>
                  <a:pt x="3735231" y="3469034"/>
                  <a:pt x="3712565" y="3460459"/>
                  <a:pt x="3689131" y="3455126"/>
                </a:cubicBezTo>
                <a:cubicBezTo>
                  <a:pt x="3661315" y="3448839"/>
                  <a:pt x="3629882" y="3451507"/>
                  <a:pt x="3605116" y="3439885"/>
                </a:cubicBezTo>
                <a:cubicBezTo>
                  <a:pt x="3579206" y="3427693"/>
                  <a:pt x="3557682" y="3435885"/>
                  <a:pt x="3534629" y="3439315"/>
                </a:cubicBezTo>
                <a:cubicBezTo>
                  <a:pt x="3497862" y="3444649"/>
                  <a:pt x="3461282" y="3454555"/>
                  <a:pt x="3424135" y="3441982"/>
                </a:cubicBezTo>
                <a:cubicBezTo>
                  <a:pt x="3378986" y="3426741"/>
                  <a:pt x="3334216" y="3410358"/>
                  <a:pt x="3288877" y="3395880"/>
                </a:cubicBezTo>
                <a:cubicBezTo>
                  <a:pt x="3271348" y="3390353"/>
                  <a:pt x="3252492" y="3388067"/>
                  <a:pt x="3234202" y="3385591"/>
                </a:cubicBezTo>
                <a:cubicBezTo>
                  <a:pt x="3216867" y="3383495"/>
                  <a:pt x="3196102" y="3388830"/>
                  <a:pt x="3182763" y="3380829"/>
                </a:cubicBezTo>
                <a:cubicBezTo>
                  <a:pt x="3148472" y="3360255"/>
                  <a:pt x="3113231" y="3350158"/>
                  <a:pt x="3073604" y="3350158"/>
                </a:cubicBezTo>
                <a:cubicBezTo>
                  <a:pt x="3058743" y="3350158"/>
                  <a:pt x="3044264" y="3341584"/>
                  <a:pt x="3029216" y="3340059"/>
                </a:cubicBezTo>
                <a:cubicBezTo>
                  <a:pt x="3008639" y="3338155"/>
                  <a:pt x="2985016" y="3333011"/>
                  <a:pt x="2967110" y="3340251"/>
                </a:cubicBezTo>
                <a:cubicBezTo>
                  <a:pt x="2925008" y="3357397"/>
                  <a:pt x="2890910" y="3343107"/>
                  <a:pt x="2854140" y="3326153"/>
                </a:cubicBezTo>
                <a:cubicBezTo>
                  <a:pt x="2817943" y="3309389"/>
                  <a:pt x="2779842" y="3296055"/>
                  <a:pt x="2741360" y="3285003"/>
                </a:cubicBezTo>
                <a:cubicBezTo>
                  <a:pt x="2726882" y="3281003"/>
                  <a:pt x="2709548" y="3287672"/>
                  <a:pt x="2693543" y="3289005"/>
                </a:cubicBezTo>
                <a:cubicBezTo>
                  <a:pt x="2687827" y="3289386"/>
                  <a:pt x="2681540" y="3289958"/>
                  <a:pt x="2676398" y="3288053"/>
                </a:cubicBezTo>
                <a:cubicBezTo>
                  <a:pt x="2626677" y="3269763"/>
                  <a:pt x="2576191" y="3255857"/>
                  <a:pt x="2522279" y="3265382"/>
                </a:cubicBezTo>
                <a:cubicBezTo>
                  <a:pt x="2517327" y="3266335"/>
                  <a:pt x="2511800" y="3264239"/>
                  <a:pt x="2506847" y="3262905"/>
                </a:cubicBezTo>
                <a:cubicBezTo>
                  <a:pt x="2482652" y="3256047"/>
                  <a:pt x="2459029" y="3245189"/>
                  <a:pt x="2434456" y="3242712"/>
                </a:cubicBezTo>
                <a:cubicBezTo>
                  <a:pt x="2373874" y="3236616"/>
                  <a:pt x="2312915" y="3234138"/>
                  <a:pt x="2251948" y="3230138"/>
                </a:cubicBezTo>
                <a:cubicBezTo>
                  <a:pt x="2248138" y="3229949"/>
                  <a:pt x="2244137" y="3229949"/>
                  <a:pt x="2240710" y="3228614"/>
                </a:cubicBezTo>
                <a:cubicBezTo>
                  <a:pt x="2218229" y="3220422"/>
                  <a:pt x="2198608" y="3223090"/>
                  <a:pt x="2179556" y="3238711"/>
                </a:cubicBezTo>
                <a:cubicBezTo>
                  <a:pt x="2171173" y="3245569"/>
                  <a:pt x="2159743" y="3249189"/>
                  <a:pt x="2149267" y="3252999"/>
                </a:cubicBezTo>
                <a:cubicBezTo>
                  <a:pt x="2133834" y="3258715"/>
                  <a:pt x="2118023" y="3264239"/>
                  <a:pt x="2102021" y="3267859"/>
                </a:cubicBezTo>
                <a:cubicBezTo>
                  <a:pt x="2086208" y="3271288"/>
                  <a:pt x="2069254" y="3276049"/>
                  <a:pt x="2054013" y="3273384"/>
                </a:cubicBezTo>
                <a:cubicBezTo>
                  <a:pt x="2026581" y="3268622"/>
                  <a:pt x="2000479" y="3257953"/>
                  <a:pt x="1973429" y="3250903"/>
                </a:cubicBezTo>
                <a:cubicBezTo>
                  <a:pt x="1964094" y="3248426"/>
                  <a:pt x="1953806" y="3248809"/>
                  <a:pt x="1944092" y="3248617"/>
                </a:cubicBezTo>
                <a:cubicBezTo>
                  <a:pt x="1921800" y="3248047"/>
                  <a:pt x="1898940" y="3253571"/>
                  <a:pt x="1878748" y="3237759"/>
                </a:cubicBezTo>
                <a:cubicBezTo>
                  <a:pt x="1860079" y="3222899"/>
                  <a:pt x="1841216" y="3227280"/>
                  <a:pt x="1821596" y="3238520"/>
                </a:cubicBezTo>
                <a:cubicBezTo>
                  <a:pt x="1807497" y="3246522"/>
                  <a:pt x="1791496" y="3252809"/>
                  <a:pt x="1775684" y="3255857"/>
                </a:cubicBezTo>
                <a:cubicBezTo>
                  <a:pt x="1753965" y="3260047"/>
                  <a:pt x="1732439" y="3261763"/>
                  <a:pt x="1709006" y="3259285"/>
                </a:cubicBezTo>
                <a:cubicBezTo>
                  <a:pt x="1692431" y="3257571"/>
                  <a:pt x="1678904" y="3256809"/>
                  <a:pt x="1665950" y="3246713"/>
                </a:cubicBezTo>
                <a:cubicBezTo>
                  <a:pt x="1663856" y="3245189"/>
                  <a:pt x="1660046" y="3244807"/>
                  <a:pt x="1657188" y="3244999"/>
                </a:cubicBezTo>
                <a:cubicBezTo>
                  <a:pt x="1619658" y="3248237"/>
                  <a:pt x="1582510" y="3246522"/>
                  <a:pt x="1544598" y="3244234"/>
                </a:cubicBezTo>
                <a:cubicBezTo>
                  <a:pt x="1496403" y="3241189"/>
                  <a:pt x="1445725" y="3250141"/>
                  <a:pt x="1404006" y="3282146"/>
                </a:cubicBezTo>
                <a:cubicBezTo>
                  <a:pt x="1397909" y="3286910"/>
                  <a:pt x="1388765" y="3289005"/>
                  <a:pt x="1380762" y="3290149"/>
                </a:cubicBezTo>
                <a:cubicBezTo>
                  <a:pt x="1343044" y="3295101"/>
                  <a:pt x="1305132" y="3298530"/>
                  <a:pt x="1267411" y="3304055"/>
                </a:cubicBezTo>
                <a:cubicBezTo>
                  <a:pt x="1246837" y="3307103"/>
                  <a:pt x="1225310" y="3309770"/>
                  <a:pt x="1206641" y="3318153"/>
                </a:cubicBezTo>
                <a:cubicBezTo>
                  <a:pt x="1188354" y="3326343"/>
                  <a:pt x="1173681" y="3336059"/>
                  <a:pt x="1162823" y="3318915"/>
                </a:cubicBezTo>
                <a:cubicBezTo>
                  <a:pt x="1143394" y="3328059"/>
                  <a:pt x="1126437" y="3335680"/>
                  <a:pt x="1109865" y="3343870"/>
                </a:cubicBezTo>
                <a:cubicBezTo>
                  <a:pt x="1103767" y="3346918"/>
                  <a:pt x="1098623" y="3351872"/>
                  <a:pt x="1092527" y="3354730"/>
                </a:cubicBezTo>
                <a:cubicBezTo>
                  <a:pt x="1086048" y="3357778"/>
                  <a:pt x="1078810" y="3359682"/>
                  <a:pt x="1071762" y="3361207"/>
                </a:cubicBezTo>
                <a:cubicBezTo>
                  <a:pt x="1040327" y="3368065"/>
                  <a:pt x="1008894" y="3374351"/>
                  <a:pt x="977653" y="3381782"/>
                </a:cubicBezTo>
                <a:cubicBezTo>
                  <a:pt x="971554" y="3383305"/>
                  <a:pt x="966411" y="3389401"/>
                  <a:pt x="960887" y="3393401"/>
                </a:cubicBezTo>
                <a:cubicBezTo>
                  <a:pt x="957266" y="3396070"/>
                  <a:pt x="953648" y="3400070"/>
                  <a:pt x="949646" y="3400642"/>
                </a:cubicBezTo>
                <a:cubicBezTo>
                  <a:pt x="919165" y="3405214"/>
                  <a:pt x="888877" y="3410549"/>
                  <a:pt x="858205" y="3412834"/>
                </a:cubicBezTo>
                <a:cubicBezTo>
                  <a:pt x="832486" y="3414738"/>
                  <a:pt x="807719" y="3414168"/>
                  <a:pt x="801053" y="3447315"/>
                </a:cubicBezTo>
                <a:cubicBezTo>
                  <a:pt x="799909" y="3453032"/>
                  <a:pt x="791717" y="3459128"/>
                  <a:pt x="785432" y="3461984"/>
                </a:cubicBezTo>
                <a:cubicBezTo>
                  <a:pt x="767524" y="3470176"/>
                  <a:pt x="748471" y="3475701"/>
                  <a:pt x="730754" y="3484082"/>
                </a:cubicBezTo>
                <a:cubicBezTo>
                  <a:pt x="672650" y="3512088"/>
                  <a:pt x="611880" y="3529805"/>
                  <a:pt x="546917" y="3526566"/>
                </a:cubicBezTo>
                <a:cubicBezTo>
                  <a:pt x="526724" y="3525614"/>
                  <a:pt x="507102" y="3515326"/>
                  <a:pt x="494337" y="3511515"/>
                </a:cubicBezTo>
                <a:cubicBezTo>
                  <a:pt x="457572" y="3526566"/>
                  <a:pt x="426709" y="3541045"/>
                  <a:pt x="394511" y="3551903"/>
                </a:cubicBezTo>
                <a:cubicBezTo>
                  <a:pt x="366127" y="3561619"/>
                  <a:pt x="336408" y="3567715"/>
                  <a:pt x="307259" y="3574763"/>
                </a:cubicBezTo>
                <a:cubicBezTo>
                  <a:pt x="296590" y="3577432"/>
                  <a:pt x="285732" y="3578955"/>
                  <a:pt x="274873" y="3580290"/>
                </a:cubicBezTo>
                <a:cubicBezTo>
                  <a:pt x="240965" y="3584480"/>
                  <a:pt x="205529" y="3574384"/>
                  <a:pt x="172384" y="3590386"/>
                </a:cubicBezTo>
                <a:cubicBezTo>
                  <a:pt x="155046" y="3598768"/>
                  <a:pt x="137898" y="3608865"/>
                  <a:pt x="119613" y="3613247"/>
                </a:cubicBezTo>
                <a:cubicBezTo>
                  <a:pt x="99990" y="3618009"/>
                  <a:pt x="80794" y="3625439"/>
                  <a:pt x="61197" y="3630750"/>
                </a:cubicBezTo>
                <a:lnTo>
                  <a:pt x="544" y="3635521"/>
                </a:lnTo>
                <a:lnTo>
                  <a:pt x="544" y="3508282"/>
                </a:lnTo>
                <a:lnTo>
                  <a:pt x="0" y="3508282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8F55C3A2-0E6F-E5D4-83CD-850DD73EBD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857610"/>
            <a:ext cx="12191456" cy="2849976"/>
            <a:chOff x="476" y="-3923157"/>
            <a:chExt cx="10667524" cy="249372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C811F91-401B-0296-7FD5-E14B99A131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E19080E-D39E-0B28-4A32-BD4716BB5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7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83E70EBA-BE0B-288B-4EAD-45FFF317B4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87075" y="5531455"/>
            <a:ext cx="1174610" cy="1145244"/>
          </a:xfrm>
          <a:prstGeom prst="rect">
            <a:avLst/>
          </a:prstGeom>
        </p:spPr>
      </p:pic>
      <p:sp>
        <p:nvSpPr>
          <p:cNvPr id="2" name="AutoShape 2" descr="Principles of Photography - JD Institute">
            <a:extLst>
              <a:ext uri="{FF2B5EF4-FFF2-40B4-BE49-F238E27FC236}">
                <a16:creationId xmlns:a16="http://schemas.microsoft.com/office/drawing/2014/main" id="{B3FD3F6B-77F6-A954-D5C4-FA073AB88C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18FCA9-100E-85D1-9576-C5726A49A5AD}"/>
              </a:ext>
            </a:extLst>
          </p:cNvPr>
          <p:cNvSpPr txBox="1"/>
          <p:nvPr/>
        </p:nvSpPr>
        <p:spPr>
          <a:xfrm>
            <a:off x="5910348" y="1805060"/>
            <a:ext cx="676103" cy="830997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0602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c6552ff-e203-492b-9a4a-86c2b1ce869f" xsi:nil="true"/>
    <lcf76f155ced4ddcb4097134ff3c332f xmlns="c078e4c7-5ea2-494e-8063-a505574b8c67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06AA3D83C6C942A6487AA5A0B8371A" ma:contentTypeVersion="" ma:contentTypeDescription="Create a new document." ma:contentTypeScope="" ma:versionID="7e5029cfaff881add449189868593add">
  <xsd:schema xmlns:xsd="http://www.w3.org/2001/XMLSchema" xmlns:xs="http://www.w3.org/2001/XMLSchema" xmlns:p="http://schemas.microsoft.com/office/2006/metadata/properties" xmlns:ns2="c078e4c7-5ea2-494e-8063-a505574b8c67" xmlns:ns3="3c6552ff-e203-492b-9a4a-86c2b1ce869f" targetNamespace="http://schemas.microsoft.com/office/2006/metadata/properties" ma:root="true" ma:fieldsID="1697c090e582274faff2cf64a5b45077" ns2:_="" ns3:_="">
    <xsd:import namespace="c078e4c7-5ea2-494e-8063-a505574b8c67"/>
    <xsd:import namespace="3c6552ff-e203-492b-9a4a-86c2b1ce8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8e4c7-5ea2-494e-8063-a505574b8c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c470fb7-5308-496a-a12b-188b66d4a6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552ff-e203-492b-9a4a-86c2b1ce869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97DA309-1D41-41C1-8EF1-4F27EC920474}" ma:internalName="TaxCatchAll" ma:showField="CatchAllData" ma:web="{12e5c068-9bff-4799-8c33-39a3c95b3418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E1DC76-9E77-4386-B5CA-4E11BB1C4B41}">
  <ds:schemaRefs>
    <ds:schemaRef ds:uri="3c6552ff-e203-492b-9a4a-86c2b1ce869f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c078e4c7-5ea2-494e-8063-a505574b8c67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CA96CFF-31A9-42ED-8547-69F61B3A9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78e4c7-5ea2-494e-8063-a505574b8c67"/>
    <ds:schemaRef ds:uri="3c6552ff-e203-492b-9a4a-86c2b1ce86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A7A15F-7381-4284-A3EE-09405C65414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181</TotalTime>
  <Words>138</Words>
  <Application>Microsoft Office PowerPoint</Application>
  <PresentationFormat>Widescreen</PresentationFormat>
  <Paragraphs>20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Narrow</vt:lpstr>
      <vt:lpstr>Bodoni MT</vt:lpstr>
      <vt:lpstr>Calibri</vt:lpstr>
      <vt:lpstr>Felix Titling</vt:lpstr>
      <vt:lpstr>Monotype Corsiva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Hanmer, Sally</dc:creator>
  <cp:lastModifiedBy>Taylor, Penny</cp:lastModifiedBy>
  <cp:revision>14</cp:revision>
  <cp:lastPrinted>2024-11-08T14:05:13Z</cp:lastPrinted>
  <dcterms:created xsi:type="dcterms:W3CDTF">2023-06-09T11:07:18Z</dcterms:created>
  <dcterms:modified xsi:type="dcterms:W3CDTF">2026-02-10T15:18:40Z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0x0101007D06AA3D83C6C942A6487AA5A0B8371A</vt:lpwstr>
  </property>
  <property fmtid="{D5CDD505-2E9C-101B-9397-08002B2CF9AE}" pid="3" name="MediaServiceImageTags">
    <vt:lpwstr/>
  </property>
</Properties>
</file>