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4"/>
  </p:sldMasterIdLst>
  <p:sldIdLst>
    <p:sldId id="290" r:id="rId5"/>
    <p:sldId id="292" r:id="rId6"/>
    <p:sldId id="294" r:id="rId7"/>
    <p:sldId id="295" r:id="rId8"/>
    <p:sldId id="307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60" r:id="rId20"/>
    <p:sldId id="273" r:id="rId21"/>
    <p:sldId id="293" r:id="rId22"/>
    <p:sldId id="30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1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20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7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26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80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3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7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4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9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2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60303A-CB21-46F9-9796-4480774CD2F5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92014D-F65A-4F19-A32E-91A3F094311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1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77873-8E3D-DC71-D7A4-E25B6B099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 Green Screen Vector Art, Icons, and Graphics for Free Download">
            <a:extLst>
              <a:ext uri="{FF2B5EF4-FFF2-40B4-BE49-F238E27FC236}">
                <a16:creationId xmlns:a16="http://schemas.microsoft.com/office/drawing/2014/main" id="{67C464B1-93C4-AA72-8020-F6C435FE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770E1C6E-3B2C-EFD8-B280-83E5018B7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16" y="2239589"/>
            <a:ext cx="2154964" cy="2101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2A35D-3157-71D4-48C1-B17E9F5C8805}"/>
              </a:ext>
            </a:extLst>
          </p:cNvPr>
          <p:cNvSpPr txBox="1"/>
          <p:nvPr/>
        </p:nvSpPr>
        <p:spPr>
          <a:xfrm>
            <a:off x="5002499" y="2198024"/>
            <a:ext cx="3905976" cy="2085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Competition 1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Christmas Card Design</a:t>
            </a:r>
          </a:p>
        </p:txBody>
      </p:sp>
    </p:spTree>
    <p:extLst>
      <p:ext uri="{BB962C8B-B14F-4D97-AF65-F5344CB8AC3E}">
        <p14:creationId xmlns:p14="http://schemas.microsoft.com/office/powerpoint/2010/main" val="354780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D27FB-EEC1-6755-AD8C-BCE40964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3A54CFFE-9BDC-CA0E-A50E-37539D99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D84680-3EA5-1569-0248-39A75A9AC52F}"/>
              </a:ext>
            </a:extLst>
          </p:cNvPr>
          <p:cNvSpPr txBox="1"/>
          <p:nvPr/>
        </p:nvSpPr>
        <p:spPr>
          <a:xfrm>
            <a:off x="630016" y="2852944"/>
            <a:ext cx="11313617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closing date for entries to be emailed is 14th November 2025. 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9F882771-9375-E73E-4C59-C9CDF9F0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7E3450-5224-4982-099A-E4E82385199E}"/>
              </a:ext>
            </a:extLst>
          </p:cNvPr>
          <p:cNvSpPr txBox="1"/>
          <p:nvPr/>
        </p:nvSpPr>
        <p:spPr>
          <a:xfrm>
            <a:off x="5714817" y="98144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94AC233A-08B8-21C8-2B1B-7A78590EF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54061-5CD2-9CE4-C9EC-0780AFBC9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433992B3-01D3-2E44-D457-2BCF7135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687D0-77C6-D15D-0EE7-CE03C53D89EB}"/>
              </a:ext>
            </a:extLst>
          </p:cNvPr>
          <p:cNvSpPr txBox="1"/>
          <p:nvPr/>
        </p:nvSpPr>
        <p:spPr>
          <a:xfrm>
            <a:off x="630016" y="2852944"/>
            <a:ext cx="11313617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artwork entry must have the pupil’s name, school and year group on the submission email.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54EF0638-A4AD-0EFD-70A7-4DC6C828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43E05D-E974-844C-2212-E396E4DE465C}"/>
              </a:ext>
            </a:extLst>
          </p:cNvPr>
          <p:cNvSpPr txBox="1"/>
          <p:nvPr/>
        </p:nvSpPr>
        <p:spPr>
          <a:xfrm>
            <a:off x="5714817" y="98144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70D022DB-7B1E-3566-6476-E9BA1AC17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9A5EC-83C1-BEE0-7748-CF362A2A8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206ECA24-2FB7-F686-66E6-CE5468F5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1F1A22-74D8-D885-DF33-99B3F4393836}"/>
              </a:ext>
            </a:extLst>
          </p:cNvPr>
          <p:cNvSpPr txBox="1"/>
          <p:nvPr/>
        </p:nvSpPr>
        <p:spPr>
          <a:xfrm>
            <a:off x="630016" y="2852944"/>
            <a:ext cx="11313617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Artwork will be judged by a panel comprising representatives from the Trust. There will be 4 winners (KS1/2/3/4).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52E72C98-5040-8219-34CF-67BB8A2B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FB141-0558-260A-C04A-B0976EAB5620}"/>
              </a:ext>
            </a:extLst>
          </p:cNvPr>
          <p:cNvSpPr txBox="1"/>
          <p:nvPr/>
        </p:nvSpPr>
        <p:spPr>
          <a:xfrm>
            <a:off x="5714817" y="98144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7344EBDA-A3D5-6ED7-F2DF-EC513D386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6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6C23-286F-8875-5384-A6DACE41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00F377B9-1702-6365-4E04-E03A5E8AE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CEB48-2D58-DA41-3D5C-87A04CC8D56B}"/>
              </a:ext>
            </a:extLst>
          </p:cNvPr>
          <p:cNvSpPr txBox="1"/>
          <p:nvPr/>
        </p:nvSpPr>
        <p:spPr>
          <a:xfrm>
            <a:off x="630016" y="2852944"/>
            <a:ext cx="11313617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Christmas cards printed with the winning designs will credit the artists on the reverse of each card. 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FB2A59E4-3EDF-DCB4-0E8E-B6936F01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C4BB6-BFC6-E76E-0793-17310CFDB58D}"/>
              </a:ext>
            </a:extLst>
          </p:cNvPr>
          <p:cNvSpPr txBox="1"/>
          <p:nvPr/>
        </p:nvSpPr>
        <p:spPr>
          <a:xfrm>
            <a:off x="5714817" y="98144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1AA6E2FD-A8AA-4D68-E7D5-2E331205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AC255-7E3C-3349-F362-AFDB7B2A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557CEB9A-5537-F6C5-DE6C-6613A863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6F344-2421-467F-6772-C6EB6816AD90}"/>
              </a:ext>
            </a:extLst>
          </p:cNvPr>
          <p:cNvSpPr txBox="1"/>
          <p:nvPr/>
        </p:nvSpPr>
        <p:spPr>
          <a:xfrm>
            <a:off x="630016" y="2852944"/>
            <a:ext cx="11313617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cards will be placed on the Trust and individual school websites.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B5C4205B-CD39-2A68-9C30-0367FB93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F8CD8-B2AC-4A94-60CE-B60B40C7EFEE}"/>
              </a:ext>
            </a:extLst>
          </p:cNvPr>
          <p:cNvSpPr txBox="1"/>
          <p:nvPr/>
        </p:nvSpPr>
        <p:spPr>
          <a:xfrm>
            <a:off x="5714817" y="98144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14A9C1CF-6B03-C01F-E022-2331A995A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8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6C1E2-7511-9B26-EAD0-210E358D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2578808E-E2D6-46B9-39A1-DAE4EF0C4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11046-4011-1A1A-8C53-8ABEE116DE88}"/>
              </a:ext>
            </a:extLst>
          </p:cNvPr>
          <p:cNvSpPr txBox="1"/>
          <p:nvPr/>
        </p:nvSpPr>
        <p:spPr>
          <a:xfrm>
            <a:off x="630016" y="2852944"/>
            <a:ext cx="11313617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As a condition of entry, pupils agree to grant the </a:t>
            </a:r>
            <a:r>
              <a:rPr lang="en-GB" sz="7200" spc="-5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TrustEd</a:t>
            </a: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Schools license to reproduce the design (</a:t>
            </a:r>
            <a:r>
              <a:rPr lang="en-GB" sz="7200" spc="-5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</a:t>
            </a: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) on our Christmas cards, (ii) for the promotion of cards sales including online.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54747A5D-AC45-C83B-F05F-B3E65D87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3706F8-6B84-4DAE-08C4-65DC31EF3D93}"/>
              </a:ext>
            </a:extLst>
          </p:cNvPr>
          <p:cNvSpPr txBox="1"/>
          <p:nvPr/>
        </p:nvSpPr>
        <p:spPr>
          <a:xfrm>
            <a:off x="5541817" y="1023009"/>
            <a:ext cx="803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77DF6367-0C56-E179-4105-893761FA4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15F1312F-2387-04B6-A078-8B0FB6C2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4" y="1455062"/>
            <a:ext cx="4049103" cy="3947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4F60E-6169-6D0C-FE0C-056A21D02F84}"/>
              </a:ext>
            </a:extLst>
          </p:cNvPr>
          <p:cNvSpPr txBox="1"/>
          <p:nvPr/>
        </p:nvSpPr>
        <p:spPr>
          <a:xfrm>
            <a:off x="5068383" y="1357411"/>
            <a:ext cx="6149133" cy="4045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9600" spc="-50" dirty="0">
                <a:effectLst/>
                <a:latin typeface="+mj-lt"/>
                <a:ea typeface="+mj-ea"/>
                <a:cs typeface="+mj-cs"/>
              </a:rPr>
              <a:t>Here are last year’s winners!</a:t>
            </a:r>
          </a:p>
        </p:txBody>
      </p:sp>
    </p:spTree>
    <p:extLst>
      <p:ext uri="{BB962C8B-B14F-4D97-AF65-F5344CB8AC3E}">
        <p14:creationId xmlns:p14="http://schemas.microsoft.com/office/powerpoint/2010/main" val="144733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B738301E-E625-B1E9-000B-1CA0E24A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701" y="87085"/>
            <a:ext cx="1606881" cy="15667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FD8C6C-D612-3497-71F1-FA27A3C47D60}"/>
              </a:ext>
            </a:extLst>
          </p:cNvPr>
          <p:cNvSpPr txBox="1">
            <a:spLocks/>
          </p:cNvSpPr>
          <p:nvPr/>
        </p:nvSpPr>
        <p:spPr>
          <a:xfrm>
            <a:off x="2190015" y="307454"/>
            <a:ext cx="7233012" cy="7072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KS1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ED292-3672-F664-0856-AB108EAA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1"/>
          <a:stretch/>
        </p:blipFill>
        <p:spPr>
          <a:xfrm rot="10800000">
            <a:off x="1256930" y="1316181"/>
            <a:ext cx="2878226" cy="45270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C100F1-8020-7212-3083-7A3AC8953E50}"/>
              </a:ext>
            </a:extLst>
          </p:cNvPr>
          <p:cNvSpPr txBox="1">
            <a:spLocks/>
          </p:cNvSpPr>
          <p:nvPr/>
        </p:nvSpPr>
        <p:spPr>
          <a:xfrm>
            <a:off x="7266080" y="337817"/>
            <a:ext cx="1379157" cy="7072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KS2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667B6-3A63-2B55-2ADD-C3692EDDD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207" y="1316181"/>
            <a:ext cx="3125319" cy="452706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79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E2197-B743-DFEE-D3F4-0511C3B4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44293187-BE36-179D-A3BD-6C3E787E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701" y="87085"/>
            <a:ext cx="1606881" cy="15667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5A8413-464A-F58F-4558-EBE17F24D224}"/>
              </a:ext>
            </a:extLst>
          </p:cNvPr>
          <p:cNvSpPr txBox="1">
            <a:spLocks/>
          </p:cNvSpPr>
          <p:nvPr/>
        </p:nvSpPr>
        <p:spPr>
          <a:xfrm>
            <a:off x="2190015" y="307454"/>
            <a:ext cx="7233012" cy="7072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KS3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58AAAF-5C71-417A-8FFA-A7D55111A11A}"/>
              </a:ext>
            </a:extLst>
          </p:cNvPr>
          <p:cNvSpPr txBox="1">
            <a:spLocks/>
          </p:cNvSpPr>
          <p:nvPr/>
        </p:nvSpPr>
        <p:spPr>
          <a:xfrm>
            <a:off x="7266080" y="337817"/>
            <a:ext cx="1379157" cy="7072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KS4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20003-A107-1A07-292B-7D052319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44"/>
          <a:stretch/>
        </p:blipFill>
        <p:spPr>
          <a:xfrm>
            <a:off x="1347059" y="1303505"/>
            <a:ext cx="3296149" cy="453974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9664E-30E0-C59A-3388-9C2281690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672" y="1303505"/>
            <a:ext cx="3429361" cy="46195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501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014D6-BB5D-9628-EA29-4A2CDA05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 Green Screen Vector Art, Icons, and Graphics for Free Download">
            <a:extLst>
              <a:ext uri="{FF2B5EF4-FFF2-40B4-BE49-F238E27FC236}">
                <a16:creationId xmlns:a16="http://schemas.microsoft.com/office/drawing/2014/main" id="{D7D21AC3-B9CF-F3A6-B766-2B9E50E5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5C3DD-8924-64F7-2834-B4AB9906F71E}"/>
              </a:ext>
            </a:extLst>
          </p:cNvPr>
          <p:cNvSpPr txBox="1"/>
          <p:nvPr/>
        </p:nvSpPr>
        <p:spPr>
          <a:xfrm>
            <a:off x="2535382" y="1648692"/>
            <a:ext cx="6456220" cy="324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We really look forward to seeing what you can produce!!!</a:t>
            </a:r>
          </a:p>
        </p:txBody>
      </p:sp>
      <p:pic>
        <p:nvPicPr>
          <p:cNvPr id="2" name="Picture 1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4E9C0327-94C7-E49E-E51C-8797DF05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D9827-8D03-8C99-BC6E-EA0DD59DE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 Green Screen Vector Art, Icons, and Graphics for Free Download">
            <a:extLst>
              <a:ext uri="{FF2B5EF4-FFF2-40B4-BE49-F238E27FC236}">
                <a16:creationId xmlns:a16="http://schemas.microsoft.com/office/drawing/2014/main" id="{46002086-79AF-ECCF-210B-FC28A964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7D9C6-EC67-DC1A-609D-8B108C88810A}"/>
              </a:ext>
            </a:extLst>
          </p:cNvPr>
          <p:cNvSpPr txBox="1"/>
          <p:nvPr/>
        </p:nvSpPr>
        <p:spPr>
          <a:xfrm>
            <a:off x="2535382" y="1648692"/>
            <a:ext cx="6456220" cy="324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54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How would you like to have your design on the Trust Christmas card this year? </a:t>
            </a:r>
          </a:p>
        </p:txBody>
      </p:sp>
      <p:pic>
        <p:nvPicPr>
          <p:cNvPr id="2" name="Picture 1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2844AB0A-60BB-7AFE-608F-CC7EC5C7D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6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BCF03-46AD-4617-3CAF-0AE08D2E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 Green Screen Vector Art, Icons, and Graphics for Free Download">
            <a:extLst>
              <a:ext uri="{FF2B5EF4-FFF2-40B4-BE49-F238E27FC236}">
                <a16:creationId xmlns:a16="http://schemas.microsoft.com/office/drawing/2014/main" id="{E72E213D-B062-CFC4-94C7-0ECF4FDE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AB52D-BA85-D211-172E-741229CF1394}"/>
              </a:ext>
            </a:extLst>
          </p:cNvPr>
          <p:cNvSpPr txBox="1"/>
          <p:nvPr/>
        </p:nvSpPr>
        <p:spPr>
          <a:xfrm>
            <a:off x="2535382" y="1648692"/>
            <a:ext cx="6456220" cy="324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54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We are opening our first competition of the year – the Christmas Card design!</a:t>
            </a:r>
          </a:p>
        </p:txBody>
      </p:sp>
      <p:pic>
        <p:nvPicPr>
          <p:cNvPr id="2" name="Picture 1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52D5AF9E-9C60-D59F-865B-657D0E1D9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5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3C8C1-16EE-344C-C944-40E058AB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 Green Screen Vector Art, Icons, and Graphics for Free Download">
            <a:extLst>
              <a:ext uri="{FF2B5EF4-FFF2-40B4-BE49-F238E27FC236}">
                <a16:creationId xmlns:a16="http://schemas.microsoft.com/office/drawing/2014/main" id="{D5C5889B-0BEF-F291-D16A-9527CFEA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EC64C-2CAA-E918-11FF-A238EC15859E}"/>
              </a:ext>
            </a:extLst>
          </p:cNvPr>
          <p:cNvSpPr txBox="1"/>
          <p:nvPr/>
        </p:nvSpPr>
        <p:spPr>
          <a:xfrm>
            <a:off x="2535382" y="1648692"/>
            <a:ext cx="6456220" cy="324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54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It is open to everyone and our winning entries will be printed onto Christmas Cards!</a:t>
            </a:r>
          </a:p>
        </p:txBody>
      </p:sp>
      <p:pic>
        <p:nvPicPr>
          <p:cNvPr id="2" name="Picture 1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CFB9E843-90A9-A1A2-2D7C-F3474C46E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9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977FF-9626-42A2-BD82-D1B438AB1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3E63DE4E-D707-DA94-E735-D4E7E454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F5BA3C-335F-17CE-7CE5-3E38069DA1DC}"/>
              </a:ext>
            </a:extLst>
          </p:cNvPr>
          <p:cNvSpPr txBox="1"/>
          <p:nvPr/>
        </p:nvSpPr>
        <p:spPr>
          <a:xfrm>
            <a:off x="560745" y="1759527"/>
            <a:ext cx="10571746" cy="1287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Rules!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81C8DDCF-9F8C-4900-43E9-C4008BD0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3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DD431-5CE2-84A8-6988-104B94CA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1460A7DE-FCBC-97F6-2DF4-49375996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10D081-2B53-A952-3D47-C92A79AAA01D}"/>
              </a:ext>
            </a:extLst>
          </p:cNvPr>
          <p:cNvSpPr txBox="1"/>
          <p:nvPr/>
        </p:nvSpPr>
        <p:spPr>
          <a:xfrm>
            <a:off x="810126" y="2257198"/>
            <a:ext cx="10571746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Christmas card design must be inspired by the Christmas season. 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DAD9AFBF-BC88-D188-3A15-212F9EF1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E548CF-A87F-5F24-CF4D-738684D4AB85}"/>
              </a:ext>
            </a:extLst>
          </p:cNvPr>
          <p:cNvSpPr txBox="1"/>
          <p:nvPr/>
        </p:nvSpPr>
        <p:spPr>
          <a:xfrm>
            <a:off x="5714817" y="98144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50B120BC-32DB-BAB8-7910-F6127C663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F861F-939F-420B-8792-AB8685A41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DA81580C-6491-4D13-ADE5-2CB5B1C8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33DAD-5A0D-DC12-1C6F-56896A0BFA97}"/>
              </a:ext>
            </a:extLst>
          </p:cNvPr>
          <p:cNvSpPr txBox="1"/>
          <p:nvPr/>
        </p:nvSpPr>
        <p:spPr>
          <a:xfrm>
            <a:off x="630016" y="2852944"/>
            <a:ext cx="11160201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design must be suitable to be printed onto an A6 rectangle Christmas card (</a:t>
            </a:r>
            <a:r>
              <a:rPr lang="en-GB" sz="7200" u="sng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10.5cm x 15cm</a:t>
            </a: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BCDD85F5-244D-509D-C32B-DB8C2B46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C5A7FE-2849-C5C8-7F1B-40EB6978EAC2}"/>
              </a:ext>
            </a:extLst>
          </p:cNvPr>
          <p:cNvSpPr txBox="1"/>
          <p:nvPr/>
        </p:nvSpPr>
        <p:spPr>
          <a:xfrm>
            <a:off x="5714817" y="98144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0D57B3B8-BDC6-C2DC-7A19-3BFF5FF3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1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1015C-E4AE-607B-D7DF-F03C51F9F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94BA6EA4-C9EF-A875-D203-CDA71BF1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2C477-F6FC-60A3-18E8-44451C8392A1}"/>
              </a:ext>
            </a:extLst>
          </p:cNvPr>
          <p:cNvSpPr txBox="1"/>
          <p:nvPr/>
        </p:nvSpPr>
        <p:spPr>
          <a:xfrm>
            <a:off x="630016" y="2852944"/>
            <a:ext cx="11313617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Competitors may use any medium/technique when creating their artwork.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BA5CBA1D-0EF2-7452-AAF7-BA3BB2DF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69D3B3-184E-B502-F5E7-FB68A6EB64BB}"/>
              </a:ext>
            </a:extLst>
          </p:cNvPr>
          <p:cNvSpPr txBox="1"/>
          <p:nvPr/>
        </p:nvSpPr>
        <p:spPr>
          <a:xfrm>
            <a:off x="5714817" y="98144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B9E77580-F852-119A-7CDC-8F0E1E2EF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5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9A758-63C6-0FA0-06D2-8B762D83D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00+ Christmas PowerPoint Backgrounds For Your Presentation | ClassPoint">
            <a:extLst>
              <a:ext uri="{FF2B5EF4-FFF2-40B4-BE49-F238E27FC236}">
                <a16:creationId xmlns:a16="http://schemas.microsoft.com/office/drawing/2014/main" id="{D8BDF398-927C-A102-01C2-085EC11D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AA917E-47AC-3494-05C0-2428CB5516EC}"/>
              </a:ext>
            </a:extLst>
          </p:cNvPr>
          <p:cNvSpPr txBox="1"/>
          <p:nvPr/>
        </p:nvSpPr>
        <p:spPr>
          <a:xfrm>
            <a:off x="630016" y="2852944"/>
            <a:ext cx="11313617" cy="192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7200" spc="-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Each school is to decide their own winning 2 entries (primaries – one each from KS1/2, secondaries – one each from KS3/4)</a:t>
            </a:r>
          </a:p>
        </p:txBody>
      </p:sp>
      <p:pic>
        <p:nvPicPr>
          <p:cNvPr id="4100" name="Picture 4" descr="Christmas wreath - Free christmas icons">
            <a:extLst>
              <a:ext uri="{FF2B5EF4-FFF2-40B4-BE49-F238E27FC236}">
                <a16:creationId xmlns:a16="http://schemas.microsoft.com/office/drawing/2014/main" id="{6C0BFFF8-F642-00ED-E444-21F70AB8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64" y="298603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ACAF2-62A9-B61D-D49D-669836340069}"/>
              </a:ext>
            </a:extLst>
          </p:cNvPr>
          <p:cNvSpPr txBox="1"/>
          <p:nvPr/>
        </p:nvSpPr>
        <p:spPr>
          <a:xfrm>
            <a:off x="5714817" y="98144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F1DA1B3A-D84E-D53D-C5BA-5A164FD0F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10" y="5593857"/>
            <a:ext cx="1123523" cy="1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57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0E80F59BB104798E222572B3D5FDE" ma:contentTypeVersion="12" ma:contentTypeDescription="Create a new document." ma:contentTypeScope="" ma:versionID="6d3ace640bf360eaecbf916c3d376203">
  <xsd:schema xmlns:xsd="http://www.w3.org/2001/XMLSchema" xmlns:xs="http://www.w3.org/2001/XMLSchema" xmlns:p="http://schemas.microsoft.com/office/2006/metadata/properties" xmlns:ns2="3cde8ce8-497b-4d58-ad3b-77e996642cc8" xmlns:ns3="1c2ace7b-0193-49d6-b28f-a6c5f1daf0a8" targetNamespace="http://schemas.microsoft.com/office/2006/metadata/properties" ma:root="true" ma:fieldsID="68de4921ee568875b070f02223174350" ns2:_="" ns3:_="">
    <xsd:import namespace="3cde8ce8-497b-4d58-ad3b-77e996642cc8"/>
    <xsd:import namespace="1c2ace7b-0193-49d6-b28f-a6c5f1daf0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e8ce8-497b-4d58-ad3b-77e996642c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ce7b-0193-49d6-b28f-a6c5f1daf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3A6D13-ED78-4336-BD41-BED71E976DC9}">
  <ds:schemaRefs>
    <ds:schemaRef ds:uri="http://purl.org/dc/terms/"/>
    <ds:schemaRef ds:uri="3cde8ce8-497b-4d58-ad3b-77e996642cc8"/>
    <ds:schemaRef ds:uri="http://purl.org/dc/dcmitype/"/>
    <ds:schemaRef ds:uri="http://schemas.microsoft.com/office/2006/documentManagement/types"/>
    <ds:schemaRef ds:uri="1c2ace7b-0193-49d6-b28f-a6c5f1daf0a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110616-13DD-4164-BDD4-CB5EB6FD75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e8ce8-497b-4d58-ad3b-77e996642cc8"/>
    <ds:schemaRef ds:uri="1c2ace7b-0193-49d6-b28f-a6c5f1daf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64D435-2FAA-405D-BE04-E22CAF319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705</TotalTime>
  <Words>276</Words>
  <Application>Microsoft Office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Malgun Gothic Semilight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Godden, Sarah</dc:creator>
  <cp:lastModifiedBy>Taylor, Penny</cp:lastModifiedBy>
  <cp:revision>52</cp:revision>
  <dcterms:created xsi:type="dcterms:W3CDTF">2020-10-02T14:12:27Z</dcterms:created>
  <dcterms:modified xsi:type="dcterms:W3CDTF">2025-10-17T12:59:21Z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0x0101005BF0E80F59BB104798E222572B3D5FDE</vt:lpwstr>
  </property>
</Properties>
</file>