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75" r:id="rId5"/>
    <p:sldId id="321" r:id="rId6"/>
    <p:sldId id="322" r:id="rId7"/>
    <p:sldId id="323" r:id="rId8"/>
    <p:sldId id="324" r:id="rId9"/>
    <p:sldId id="338" r:id="rId10"/>
    <p:sldId id="337" r:id="rId11"/>
    <p:sldId id="334" r:id="rId12"/>
    <p:sldId id="335" r:id="rId13"/>
    <p:sldId id="336" r:id="rId14"/>
    <p:sldId id="339" r:id="rId15"/>
    <p:sldId id="340" r:id="rId16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5416C-A594-408F-A9BF-4888F1062C1A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27771-31B5-49A5-A6FE-EA415043D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34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79F5F-C065-2143-41F3-E37E9D3FD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70FFA4-81E1-F5B8-3757-A858EF3B2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2E4A2-3D6E-3A03-038F-981288942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DF00-4065-4CE1-8658-4BF1E5241871}" type="datetime1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8D03E-9B5C-5E47-8C8A-1E6F8D040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 Hanmer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07B3C-F8AF-105C-B1BD-0678DED6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DB17-589F-41C7-ADBC-9BD82BA5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92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9E669-8584-CCBE-8741-057749FF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1EFA84-A6ED-F5A5-8313-0C7E97F60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7F197-6BD1-4DD1-35CA-F716190E5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2334-471A-49BA-A24D-80F47AE041E2}" type="datetime1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B731F-E801-F51B-C8F3-356FA87A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 Hanmer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981A5-09B2-3B3C-38D9-E7039208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DB17-589F-41C7-ADBC-9BD82BA5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92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6D83EA-AA8E-A101-D854-563BB94955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5D689-931D-DB34-ABEC-072480C61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020A1-A988-837D-47B0-65862A14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C979-9E63-4FF1-B868-7E897109602F}" type="datetime1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0755C-FEAB-C1F1-0700-1D98B8BB6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 Hanmer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B1BD5-C54A-C215-AFB0-4322AE8A3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DB17-589F-41C7-ADBC-9BD82BA5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28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8E0F4-C8A4-3800-ECC1-6CE3ED0E2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0D2E7-4A4E-5760-A030-BE45A85B7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B7729-F56B-9D2F-1152-841B99D8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C20E-1E35-4243-B83E-5B2483A9C141}" type="datetime1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199D4-F364-16D3-2655-F0D8ABE5E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 Hanmer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6DC79-9174-25C3-3AFD-947FE5FC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DB17-589F-41C7-ADBC-9BD82BA5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70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F82F6-83A7-738C-265E-CCE5D9F0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615F7-D4B2-2871-DD9A-4B7A63BD9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9D683-A5BB-92A1-30D8-4E28DF3D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D723-ACFF-4DA7-9B2E-F4DC021B068E}" type="datetime1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67DF5-82A7-1771-4E2A-C8151AA68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 Hanmer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C046A-68C7-B3EB-1ABE-FB299027D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DB17-589F-41C7-ADBC-9BD82BA5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12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63157-DC98-35DA-415D-DD532106C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3D3FC-FD7A-B907-68CE-54057D6E4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F188A-6712-A3A9-C810-B72359C7A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F7BE1-B234-130F-8E58-367A2D388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E0A6-B376-41D3-9D38-C010FEC93026}" type="datetime1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309AB-294D-3ABB-78FC-55372B00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 Hanmer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683CE1-DF80-4B24-3FA6-55F8C22A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DB17-589F-41C7-ADBC-9BD82BA5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46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21C7F-3A99-32A6-99C8-BCEF9C6FC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3D93A-14DE-5AF3-3328-CD9ABC54D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39590-E588-5361-8808-73C9E9219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8881D5-623F-2886-7271-9F26EF199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3EC74B-B31B-80D6-35F8-CF7DEB74AC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983CC0-810A-1C8A-0C3C-5D39BEB60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3DD9-269D-44A0-9432-D387BC2B281C}" type="datetime1">
              <a:rPr lang="en-GB" smtClean="0"/>
              <a:t>04/02/2026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A534FB-1F1E-45D5-4C07-8340711E9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 Hanmer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FFEA3F-8180-7684-B123-D721A4969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DB17-589F-41C7-ADBC-9BD82BA5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52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2BC85-14F1-21F8-2115-45BCA6DC0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E707F0-102F-257F-FACB-D3FB7FB3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1FC7-5215-4D97-B1FB-986288FC0E24}" type="datetime1">
              <a:rPr lang="en-GB" smtClean="0"/>
              <a:t>04/02/2026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5859A-54C8-70E8-163A-D18EBED28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 Hanmer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53EDC-FEC7-DB1B-EDCD-734FE05B9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DB17-589F-41C7-ADBC-9BD82BA5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00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7F9D94-E20D-C302-C650-2DCD76738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1B8E-A32B-4D49-86F3-BA97C8EFC41A}" type="datetime1">
              <a:rPr lang="en-GB" smtClean="0"/>
              <a:t>04/02/2026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222A0-4B1D-30F1-F9C5-4FC17ACAA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 Hanmer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083D1-A1C2-F6A4-2940-D2AAB23AA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DB17-589F-41C7-ADBC-9BD82BA5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981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713CC-F030-7CE5-2F24-2B1D085BD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D1A70-9BA4-F0F5-E8FA-C359D1D23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66AD0-D895-FF6F-1867-22477342F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427A9-6BAF-089A-5223-DF14D782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9222-2F26-41EF-A5F6-90F93366FA57}" type="datetime1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EFECE-6B6C-32B5-72DF-872926FB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 Hanmer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5CA8D-6C30-12F3-5FDA-438C9159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DB17-589F-41C7-ADBC-9BD82BA5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3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83CE0-5323-F8BE-B77E-CAF703C22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CDC007-635D-29F9-2B9D-2623151E4B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329E4-1A6F-5ECD-4506-C433477C9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11203-31EA-3722-F542-466BE8BD2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5AF3-E522-4B8A-9751-02EBC187EE58}" type="datetime1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4E17F-DB81-A515-B85A-40E77A1F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 Hanmer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8CDFF-F0B8-2773-E04B-5D7C12D20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DB17-589F-41C7-ADBC-9BD82BA5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07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44A0C6-3E01-43DD-3BE3-7EDB3E078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5C254-D549-A47F-D41B-28476586E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C4F1A-2906-50F2-BF5C-0412F663F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7D576-EF58-42FD-AEC8-3816499A4B93}" type="datetime1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B3E85-6A0E-4B8B-D1AE-ADD69DF8B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 Hanmer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6D84A-0FF2-E1F1-CBDC-E0968CE26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2DB17-589F-41C7-ADBC-9BD82BA525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98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elix Titling" panose="04060505060202020A04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B5490F-87AA-28DB-044B-E97A042E2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 beginner's guide to photography - Rest Less">
            <a:extLst>
              <a:ext uri="{FF2B5EF4-FFF2-40B4-BE49-F238E27FC236}">
                <a16:creationId xmlns:a16="http://schemas.microsoft.com/office/drawing/2014/main" id="{BE1DC5B6-9852-7E23-D189-5432991B1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 t="9091" r="7108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82D8C-E3DD-BCC3-8656-74E14CF618DB}"/>
              </a:ext>
            </a:extLst>
          </p:cNvPr>
          <p:cNvSpPr txBox="1"/>
          <p:nvPr/>
        </p:nvSpPr>
        <p:spPr>
          <a:xfrm>
            <a:off x="381829" y="4199481"/>
            <a:ext cx="4938316" cy="21934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err="1">
                <a:latin typeface="Monotype Corsiva" panose="03010101010201010101" pitchFamily="66" charset="0"/>
                <a:ea typeface="+mj-ea"/>
                <a:cs typeface="+mj-cs"/>
              </a:rPr>
              <a:t>TrustEd</a:t>
            </a:r>
            <a:r>
              <a:rPr lang="en-US" sz="5400" dirty="0">
                <a:latin typeface="Monotype Corsiva" panose="03010101010201010101" pitchFamily="66" charset="0"/>
                <a:ea typeface="+mj-ea"/>
                <a:cs typeface="+mj-cs"/>
              </a:rPr>
              <a:t> Schools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Monotype Corsiva" panose="03010101010201010101" pitchFamily="66" charset="0"/>
                <a:ea typeface="+mj-ea"/>
                <a:cs typeface="+mj-cs"/>
              </a:rPr>
              <a:t>proudly present…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3DC322B9-8FE9-55D8-CA53-DF910C56B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29" y="507454"/>
            <a:ext cx="2996459" cy="292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07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8DE94-11A2-4B0F-3ECD-3B81E1828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ge 16 | Photograph Lens Stock Photos, Images and Backgrounds for Free  Download">
            <a:extLst>
              <a:ext uri="{FF2B5EF4-FFF2-40B4-BE49-F238E27FC236}">
                <a16:creationId xmlns:a16="http://schemas.microsoft.com/office/drawing/2014/main" id="{35A4E95C-5613-9079-7AE8-5E7B26722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7047F8D3-5250-1258-8554-B10E80354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451" y="252873"/>
            <a:ext cx="1174610" cy="11452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04916E-2FD5-5442-8F46-89D4C7619A5F}"/>
              </a:ext>
            </a:extLst>
          </p:cNvPr>
          <p:cNvSpPr txBox="1"/>
          <p:nvPr/>
        </p:nvSpPr>
        <p:spPr>
          <a:xfrm>
            <a:off x="1414549" y="986810"/>
            <a:ext cx="69646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6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Photo entries will be judged by a panel comprising representatives from the Trust.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There will be 10 overall Champions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(2 each from EYFS/KS1/2/3/4).</a:t>
            </a:r>
          </a:p>
        </p:txBody>
      </p:sp>
    </p:spTree>
    <p:extLst>
      <p:ext uri="{BB962C8B-B14F-4D97-AF65-F5344CB8AC3E}">
        <p14:creationId xmlns:p14="http://schemas.microsoft.com/office/powerpoint/2010/main" val="899668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5DEE5-27E5-1792-CC82-C0B5D2B4C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ge 16 | Photograph Lens Stock Photos, Images and Backgrounds for Free  Download">
            <a:extLst>
              <a:ext uri="{FF2B5EF4-FFF2-40B4-BE49-F238E27FC236}">
                <a16:creationId xmlns:a16="http://schemas.microsoft.com/office/drawing/2014/main" id="{E08DC37B-3543-DBE7-A349-0327ABC32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A518D2DC-975B-D9B4-28CB-C35BD1536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451" y="252873"/>
            <a:ext cx="1174610" cy="11452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1ACCF8-D009-1578-56D1-B39EB892E759}"/>
              </a:ext>
            </a:extLst>
          </p:cNvPr>
          <p:cNvSpPr txBox="1"/>
          <p:nvPr/>
        </p:nvSpPr>
        <p:spPr>
          <a:xfrm>
            <a:off x="1414549" y="986810"/>
            <a:ext cx="69646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As a condition of entry, pupils agree to grant the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TrustEd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 Schools license to reproduce the design on our website.</a:t>
            </a:r>
          </a:p>
        </p:txBody>
      </p:sp>
    </p:spTree>
    <p:extLst>
      <p:ext uri="{BB962C8B-B14F-4D97-AF65-F5344CB8AC3E}">
        <p14:creationId xmlns:p14="http://schemas.microsoft.com/office/powerpoint/2010/main" val="3559184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9C67A-938C-12E7-AEB1-F731EAD17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ge 16 | Photograph Lens Stock Photos, Images and Backgrounds for Free  Download">
            <a:extLst>
              <a:ext uri="{FF2B5EF4-FFF2-40B4-BE49-F238E27FC236}">
                <a16:creationId xmlns:a16="http://schemas.microsoft.com/office/drawing/2014/main" id="{20817149-84A7-3931-BD31-6A6EF0C71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A3648CD2-7B3A-17A8-ACAD-408276AD6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451" y="252873"/>
            <a:ext cx="1174610" cy="11452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403DDB-86B2-7DB2-124B-0A6F2690EBE6}"/>
              </a:ext>
            </a:extLst>
          </p:cNvPr>
          <p:cNvSpPr txBox="1"/>
          <p:nvPr/>
        </p:nvSpPr>
        <p:spPr>
          <a:xfrm>
            <a:off x="1414549" y="986810"/>
            <a:ext cx="69646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8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For more information – see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XXXXXXXXX</a:t>
            </a:r>
          </a:p>
        </p:txBody>
      </p:sp>
    </p:spTree>
    <p:extLst>
      <p:ext uri="{BB962C8B-B14F-4D97-AF65-F5344CB8AC3E}">
        <p14:creationId xmlns:p14="http://schemas.microsoft.com/office/powerpoint/2010/main" val="3238025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8ABCD8-088C-2ADD-6962-323675E7C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graphy Half Day – Herrings Green Farm">
            <a:extLst>
              <a:ext uri="{FF2B5EF4-FFF2-40B4-BE49-F238E27FC236}">
                <a16:creationId xmlns:a16="http://schemas.microsoft.com/office/drawing/2014/main" id="{4CE9B1F9-B679-AEFB-D11C-67DBD2608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9146D311-D5E3-350A-9382-BDC0192A4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475" y="445959"/>
            <a:ext cx="1174610" cy="1145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F90E67-BE8C-D9D3-C9AF-18614BCABFF0}"/>
              </a:ext>
            </a:extLst>
          </p:cNvPr>
          <p:cNvSpPr txBox="1"/>
          <p:nvPr/>
        </p:nvSpPr>
        <p:spPr>
          <a:xfrm>
            <a:off x="567034" y="445959"/>
            <a:ext cx="46284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Spring</a:t>
            </a:r>
          </a:p>
          <a:p>
            <a:r>
              <a:rPr lang="en-GB" sz="7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Photography</a:t>
            </a:r>
          </a:p>
          <a:p>
            <a:r>
              <a:rPr lang="en-GB" sz="7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competition</a:t>
            </a:r>
          </a:p>
        </p:txBody>
      </p:sp>
    </p:spTree>
    <p:extLst>
      <p:ext uri="{BB962C8B-B14F-4D97-AF65-F5344CB8AC3E}">
        <p14:creationId xmlns:p14="http://schemas.microsoft.com/office/powerpoint/2010/main" val="243958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70A4FE-1E6D-AA85-5DB0-5960E0568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pring Photography Competition 2021 - Visit Hampshire">
            <a:extLst>
              <a:ext uri="{FF2B5EF4-FFF2-40B4-BE49-F238E27FC236}">
                <a16:creationId xmlns:a16="http://schemas.microsoft.com/office/drawing/2014/main" id="{AE4CFA27-FB2F-98F0-6E89-6B20D3C7E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F8AE89-B513-DA06-76ED-6C95DFC8F336}"/>
              </a:ext>
            </a:extLst>
          </p:cNvPr>
          <p:cNvSpPr txBox="1"/>
          <p:nvPr/>
        </p:nvSpPr>
        <p:spPr>
          <a:xfrm>
            <a:off x="423205" y="261611"/>
            <a:ext cx="9320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sng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“Step into Spring”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00C04D-AE3C-1F9A-14C4-5872A3C8EFC9}"/>
              </a:ext>
            </a:extLst>
          </p:cNvPr>
          <p:cNvSpPr txBox="1"/>
          <p:nvPr/>
        </p:nvSpPr>
        <p:spPr>
          <a:xfrm>
            <a:off x="338998" y="1783446"/>
            <a:ext cx="11340384" cy="4524315"/>
          </a:xfrm>
          <a:prstGeom prst="rect">
            <a:avLst/>
          </a:prstGeom>
          <a:solidFill>
            <a:schemeClr val="tx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Would your pupils like to capture the energy, colour and joy of the new season?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Enter our Trust photography competition and see their work showcased on our online Trust Gallery!</a:t>
            </a:r>
          </a:p>
        </p:txBody>
      </p:sp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4D06C821-B630-CC13-AD8C-8A9F367E2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075" y="5531455"/>
            <a:ext cx="1174610" cy="11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61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C0E874-A105-E34C-6247-C4C16D0FA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6792FD-25F9-9B59-9C5C-D1CF7EA29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B02B7883-46C4-1734-E686-C362D4363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075" y="5531455"/>
            <a:ext cx="1174610" cy="1145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18EA16-A241-FF3A-3BF7-4F6086F5C868}"/>
              </a:ext>
            </a:extLst>
          </p:cNvPr>
          <p:cNvSpPr txBox="1"/>
          <p:nvPr/>
        </p:nvSpPr>
        <p:spPr>
          <a:xfrm>
            <a:off x="6690360" y="965234"/>
            <a:ext cx="4566457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The Rules</a:t>
            </a:r>
          </a:p>
        </p:txBody>
      </p:sp>
      <p:sp>
        <p:nvSpPr>
          <p:cNvPr id="2" name="AutoShape 2" descr="Principles of Photography - JD Institute">
            <a:extLst>
              <a:ext uri="{FF2B5EF4-FFF2-40B4-BE49-F238E27FC236}">
                <a16:creationId xmlns:a16="http://schemas.microsoft.com/office/drawing/2014/main" id="{704B64B0-7FC8-DFE1-1DB7-3095097C8F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906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C51CD9-9250-14F7-6FD3-BBF39C227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ge 16 | Photograph Lens Stock Photos, Images and Backgrounds for Free  Download">
            <a:extLst>
              <a:ext uri="{FF2B5EF4-FFF2-40B4-BE49-F238E27FC236}">
                <a16:creationId xmlns:a16="http://schemas.microsoft.com/office/drawing/2014/main" id="{01F9EF6F-832E-4E44-6506-8F9DDCA2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6C109C2D-15C4-5840-C7E2-2E7EB3CE6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451" y="252873"/>
            <a:ext cx="1174610" cy="11452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4C5221-5B39-8860-E5B3-33CF959DE07C}"/>
              </a:ext>
            </a:extLst>
          </p:cNvPr>
          <p:cNvSpPr txBox="1"/>
          <p:nvPr/>
        </p:nvSpPr>
        <p:spPr>
          <a:xfrm>
            <a:off x="1414549" y="986810"/>
            <a:ext cx="69646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The competition is open to all pupils from EYFS to KS4, at all skill levels.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529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CF054-0FD9-0527-9A57-E3482AB59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ge 16 | Photograph Lens Stock Photos, Images and Backgrounds for Free  Download">
            <a:extLst>
              <a:ext uri="{FF2B5EF4-FFF2-40B4-BE49-F238E27FC236}">
                <a16:creationId xmlns:a16="http://schemas.microsoft.com/office/drawing/2014/main" id="{8A00D52E-FB06-C10E-7B7D-D0834F340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82CA99F3-056F-63FE-38F6-425CD143A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451" y="252873"/>
            <a:ext cx="1174610" cy="11452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19AFD1-6514-4F37-A319-84030ED58325}"/>
              </a:ext>
            </a:extLst>
          </p:cNvPr>
          <p:cNvSpPr txBox="1"/>
          <p:nvPr/>
        </p:nvSpPr>
        <p:spPr>
          <a:xfrm>
            <a:off x="1414549" y="986810"/>
            <a:ext cx="69646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Photos must be original work taken by the pupil themselves.</a:t>
            </a:r>
          </a:p>
        </p:txBody>
      </p:sp>
    </p:spTree>
    <p:extLst>
      <p:ext uri="{BB962C8B-B14F-4D97-AF65-F5344CB8AC3E}">
        <p14:creationId xmlns:p14="http://schemas.microsoft.com/office/powerpoint/2010/main" val="2775032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0093D-EC0D-0B70-6058-116F9254A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ge 16 | Photograph Lens Stock Photos, Images and Backgrounds for Free  Download">
            <a:extLst>
              <a:ext uri="{FF2B5EF4-FFF2-40B4-BE49-F238E27FC236}">
                <a16:creationId xmlns:a16="http://schemas.microsoft.com/office/drawing/2014/main" id="{D11CAAB2-DD4B-8273-770D-5507E3CB9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46886E59-D863-3781-363C-5205C44C8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451" y="252873"/>
            <a:ext cx="1174610" cy="11452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7BDCA0-103E-6107-A515-7FCF01D4E44F}"/>
              </a:ext>
            </a:extLst>
          </p:cNvPr>
          <p:cNvSpPr txBox="1"/>
          <p:nvPr/>
        </p:nvSpPr>
        <p:spPr>
          <a:xfrm>
            <a:off x="1414549" y="986810"/>
            <a:ext cx="69646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The Theme is “</a:t>
            </a: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Step into Spring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Photos should celebrate the signs, stories or feelings of Spring — nature, growth, light, colour...</a:t>
            </a:r>
          </a:p>
        </p:txBody>
      </p:sp>
    </p:spTree>
    <p:extLst>
      <p:ext uri="{BB962C8B-B14F-4D97-AF65-F5344CB8AC3E}">
        <p14:creationId xmlns:p14="http://schemas.microsoft.com/office/powerpoint/2010/main" val="3879347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BFC7F-225C-1423-A710-F91C0AFA5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ge 16 | Photograph Lens Stock Photos, Images and Backgrounds for Free  Download">
            <a:extLst>
              <a:ext uri="{FF2B5EF4-FFF2-40B4-BE49-F238E27FC236}">
                <a16:creationId xmlns:a16="http://schemas.microsoft.com/office/drawing/2014/main" id="{3A34674A-9E35-F29D-CE31-E2285691A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FB220D14-A738-B7B0-CB87-D2F37EC6C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451" y="252873"/>
            <a:ext cx="1174610" cy="11452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164983-FBB5-D338-02D3-0F4F23B5FB3F}"/>
              </a:ext>
            </a:extLst>
          </p:cNvPr>
          <p:cNvSpPr txBox="1"/>
          <p:nvPr/>
        </p:nvSpPr>
        <p:spPr>
          <a:xfrm>
            <a:off x="1414549" y="986810"/>
            <a:ext cx="69646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4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000" dirty="0">
              <a:solidFill>
                <a:prstClr val="black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Each school can enter up to 10 images from each Key Stage (EYFS, KS1, KS2, KS3 and KS4)</a:t>
            </a:r>
          </a:p>
        </p:txBody>
      </p:sp>
    </p:spTree>
    <p:extLst>
      <p:ext uri="{BB962C8B-B14F-4D97-AF65-F5344CB8AC3E}">
        <p14:creationId xmlns:p14="http://schemas.microsoft.com/office/powerpoint/2010/main" val="956759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BEE75-ABF0-8725-730A-8143C3F04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ge 16 | Photograph Lens Stock Photos, Images and Backgrounds for Free  Download">
            <a:extLst>
              <a:ext uri="{FF2B5EF4-FFF2-40B4-BE49-F238E27FC236}">
                <a16:creationId xmlns:a16="http://schemas.microsoft.com/office/drawing/2014/main" id="{3AEE5F62-1FFA-1364-7B08-58FA72A3E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with a crown and mountains&#10;&#10;Description automatically generated">
            <a:extLst>
              <a:ext uri="{FF2B5EF4-FFF2-40B4-BE49-F238E27FC236}">
                <a16:creationId xmlns:a16="http://schemas.microsoft.com/office/drawing/2014/main" id="{E7884659-110D-8A82-52E4-844A18D8A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451" y="252873"/>
            <a:ext cx="1174610" cy="11452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A13478-3D32-851D-61DD-47750EF273F1}"/>
              </a:ext>
            </a:extLst>
          </p:cNvPr>
          <p:cNvSpPr txBox="1"/>
          <p:nvPr/>
        </p:nvSpPr>
        <p:spPr>
          <a:xfrm>
            <a:off x="1414549" y="986810"/>
            <a:ext cx="67873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5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The closing date for entries to be emailed to Mrs Cooper at Castlefields School is 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Thu5</a:t>
            </a:r>
            <a:r>
              <a:rPr kumimoji="0" lang="en-GB" sz="4000" b="0" i="0" u="sng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th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 March </a:t>
            </a:r>
          </a:p>
        </p:txBody>
      </p:sp>
    </p:spTree>
    <p:extLst>
      <p:ext uri="{BB962C8B-B14F-4D97-AF65-F5344CB8AC3E}">
        <p14:creationId xmlns:p14="http://schemas.microsoft.com/office/powerpoint/2010/main" val="64311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6552ff-e203-492b-9a4a-86c2b1ce869f" xsi:nil="true"/>
    <lcf76f155ced4ddcb4097134ff3c332f xmlns="c078e4c7-5ea2-494e-8063-a505574b8c6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06AA3D83C6C942A6487AA5A0B8371A" ma:contentTypeVersion="" ma:contentTypeDescription="Create a new document." ma:contentTypeScope="" ma:versionID="7e5029cfaff881add449189868593add">
  <xsd:schema xmlns:xsd="http://www.w3.org/2001/XMLSchema" xmlns:xs="http://www.w3.org/2001/XMLSchema" xmlns:p="http://schemas.microsoft.com/office/2006/metadata/properties" xmlns:ns2="c078e4c7-5ea2-494e-8063-a505574b8c67" xmlns:ns3="3c6552ff-e203-492b-9a4a-86c2b1ce869f" targetNamespace="http://schemas.microsoft.com/office/2006/metadata/properties" ma:root="true" ma:fieldsID="1697c090e582274faff2cf64a5b45077" ns2:_="" ns3:_="">
    <xsd:import namespace="c078e4c7-5ea2-494e-8063-a505574b8c67"/>
    <xsd:import namespace="3c6552ff-e203-492b-9a4a-86c2b1ce8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8e4c7-5ea2-494e-8063-a505574b8c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c470fb7-5308-496a-a12b-188b66d4a6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552ff-e203-492b-9a4a-86c2b1ce869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7DA309-1D41-41C1-8EF1-4F27EC920474}" ma:internalName="TaxCatchAll" ma:showField="CatchAllData" ma:web="{12e5c068-9bff-4799-8c33-39a3c95b3418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E1DC76-9E77-4386-B5CA-4E11BB1C4B41}">
  <ds:schemaRefs>
    <ds:schemaRef ds:uri="3c6552ff-e203-492b-9a4a-86c2b1ce869f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c078e4c7-5ea2-494e-8063-a505574b8c67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2A7A15F-7381-4284-A3EE-09405C6541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A96CFF-31A9-42ED-8547-69F61B3A92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78e4c7-5ea2-494e-8063-a505574b8c67"/>
    <ds:schemaRef ds:uri="3c6552ff-e203-492b-9a4a-86c2b1ce86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149</TotalTime>
  <Words>217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Bodoni MT</vt:lpstr>
      <vt:lpstr>Calibri</vt:lpstr>
      <vt:lpstr>Felix Titling</vt:lpstr>
      <vt:lpstr>Monotype Corsiva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Hanmer, Sally</dc:creator>
  <cp:lastModifiedBy>Taylor, Penny</cp:lastModifiedBy>
  <cp:revision>14</cp:revision>
  <cp:lastPrinted>2024-11-08T14:05:13Z</cp:lastPrinted>
  <dcterms:created xsi:type="dcterms:W3CDTF">2023-06-09T11:07:18Z</dcterms:created>
  <dcterms:modified xsi:type="dcterms:W3CDTF">2026-02-04T12:22:47Z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0x0101007D06AA3D83C6C942A6487AA5A0B8371A</vt:lpwstr>
  </property>
  <property fmtid="{D5CDD505-2E9C-101B-9397-08002B2CF9AE}" pid="3" name="MediaServiceImageTags">
    <vt:lpwstr/>
  </property>
</Properties>
</file>