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69" r:id="rId5"/>
    <p:sldId id="266" r:id="rId6"/>
    <p:sldId id="267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, Penny" userId="c99cf3dc-104f-4e73-a49a-f4c157528810" providerId="ADAL" clId="{C687A7A3-04D6-4679-BBF7-C2F559C82856}"/>
    <pc:docChg chg="delSld">
      <pc:chgData name="Taylor, Penny" userId="c99cf3dc-104f-4e73-a49a-f4c157528810" providerId="ADAL" clId="{C687A7A3-04D6-4679-BBF7-C2F559C82856}" dt="2026-06-04T10:20:55.319" v="0" actId="2696"/>
      <pc:docMkLst>
        <pc:docMk/>
      </pc:docMkLst>
      <pc:sldChg chg="del">
        <pc:chgData name="Taylor, Penny" userId="c99cf3dc-104f-4e73-a49a-f4c157528810" providerId="ADAL" clId="{C687A7A3-04D6-4679-BBF7-C2F559C82856}" dt="2026-06-04T10:20:55.319" v="0" actId="2696"/>
        <pc:sldMkLst>
          <pc:docMk/>
          <pc:sldMk cId="3816902338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3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6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1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57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32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411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2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8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3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6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68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2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7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3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6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97E35DC-AED0-403D-834E-3B4D9922D9E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8BD9D72-A870-4097-88FD-300C724F1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9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1DC7E0-A10C-D6D9-4CFD-F3081C34A826}"/>
              </a:ext>
            </a:extLst>
          </p:cNvPr>
          <p:cNvSpPr txBox="1"/>
          <p:nvPr/>
        </p:nvSpPr>
        <p:spPr>
          <a:xfrm>
            <a:off x="1319135" y="2308485"/>
            <a:ext cx="5186596" cy="16936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n w="3175" cmpd="sng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  <a:r>
              <a:rPr lang="en-US" sz="4800" dirty="0">
                <a:ln w="3175" cmpd="sng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n w="3175" cmpd="sng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proudly present</a:t>
            </a:r>
            <a:r>
              <a:rPr lang="en-US" sz="4800" dirty="0">
                <a:ln w="3175" cmpd="sng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5" name="Picture 4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E4AAD239-DBD3-B517-185B-E1B7778C6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976" y="1389062"/>
            <a:ext cx="3341190" cy="32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A5B3A6F-2D29-4B89-8C1B-7166BDF3C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E390BF8-7FD4-47AB-AAE7-7B367FE8B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C6E830-2E28-49C4-803D-52A1D2858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91A2CBB-04A3-415A-89FF-AE32DC29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79FB2B-09D8-49A0-89C2-2F7E9D5A5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0336F7-0F0C-4850-BD48-60746BA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F467B1F-A4AC-44FB-BFA7-80FB6886C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C019B8-D9B5-45A9-874D-A742FA6C3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D2DAFA2B-17B6-4B84-85CA-8B8A2DA8F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861840F-5C41-47D6-9188-97E5FFAAC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E1E0D0-EC2C-4741-AC75-6C9B8180B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874DE8F-3ACE-441D-911F-6E6CA8892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5A7AC39-C90A-46FB-A520-9CBF7EE51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80A95D70-11E3-41EB-BD58-B39B19F33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800000">
            <a:off x="457200" y="794"/>
            <a:ext cx="11277600" cy="4395812"/>
          </a:xfrm>
          <a:custGeom>
            <a:avLst/>
            <a:gdLst>
              <a:gd name="connsiteX0" fmla="*/ 11277600 w 11277600"/>
              <a:gd name="connsiteY0" fmla="*/ 4395812 h 4395812"/>
              <a:gd name="connsiteX1" fmla="*/ 0 w 11277600"/>
              <a:gd name="connsiteY1" fmla="*/ 4395812 h 4395812"/>
              <a:gd name="connsiteX2" fmla="*/ 0 w 11277600"/>
              <a:gd name="connsiteY2" fmla="*/ 0 h 4395812"/>
              <a:gd name="connsiteX3" fmla="*/ 66675 w 11277600"/>
              <a:gd name="connsiteY3" fmla="*/ 9525 h 4395812"/>
              <a:gd name="connsiteX4" fmla="*/ 261938 w 11277600"/>
              <a:gd name="connsiteY4" fmla="*/ 36513 h 4395812"/>
              <a:gd name="connsiteX5" fmla="*/ 403225 w 11277600"/>
              <a:gd name="connsiteY5" fmla="*/ 55563 h 4395812"/>
              <a:gd name="connsiteX6" fmla="*/ 573088 w 11277600"/>
              <a:gd name="connsiteY6" fmla="*/ 76200 h 4395812"/>
              <a:gd name="connsiteX7" fmla="*/ 773112 w 11277600"/>
              <a:gd name="connsiteY7" fmla="*/ 100013 h 4395812"/>
              <a:gd name="connsiteX8" fmla="*/ 995362 w 11277600"/>
              <a:gd name="connsiteY8" fmla="*/ 125413 h 4395812"/>
              <a:gd name="connsiteX9" fmla="*/ 1246188 w 11277600"/>
              <a:gd name="connsiteY9" fmla="*/ 152400 h 4395812"/>
              <a:gd name="connsiteX10" fmla="*/ 1519238 w 11277600"/>
              <a:gd name="connsiteY10" fmla="*/ 180975 h 4395812"/>
              <a:gd name="connsiteX11" fmla="*/ 1816100 w 11277600"/>
              <a:gd name="connsiteY11" fmla="*/ 209550 h 4395812"/>
              <a:gd name="connsiteX12" fmla="*/ 2132012 w 11277600"/>
              <a:gd name="connsiteY12" fmla="*/ 238125 h 4395812"/>
              <a:gd name="connsiteX13" fmla="*/ 2471738 w 11277600"/>
              <a:gd name="connsiteY13" fmla="*/ 265113 h 4395812"/>
              <a:gd name="connsiteX14" fmla="*/ 2828925 w 11277600"/>
              <a:gd name="connsiteY14" fmla="*/ 290513 h 4395812"/>
              <a:gd name="connsiteX15" fmla="*/ 3205162 w 11277600"/>
              <a:gd name="connsiteY15" fmla="*/ 314325 h 4395812"/>
              <a:gd name="connsiteX16" fmla="*/ 3597275 w 11277600"/>
              <a:gd name="connsiteY16" fmla="*/ 336550 h 4395812"/>
              <a:gd name="connsiteX17" fmla="*/ 4006850 w 11277600"/>
              <a:gd name="connsiteY17" fmla="*/ 357188 h 4395812"/>
              <a:gd name="connsiteX18" fmla="*/ 4216400 w 11277600"/>
              <a:gd name="connsiteY18" fmla="*/ 365125 h 4395812"/>
              <a:gd name="connsiteX19" fmla="*/ 4430713 w 11277600"/>
              <a:gd name="connsiteY19" fmla="*/ 373063 h 4395812"/>
              <a:gd name="connsiteX20" fmla="*/ 4648200 w 11277600"/>
              <a:gd name="connsiteY20" fmla="*/ 381000 h 4395812"/>
              <a:gd name="connsiteX21" fmla="*/ 4867275 w 11277600"/>
              <a:gd name="connsiteY21" fmla="*/ 385763 h 4395812"/>
              <a:gd name="connsiteX22" fmla="*/ 5091113 w 11277600"/>
              <a:gd name="connsiteY22" fmla="*/ 390525 h 4395812"/>
              <a:gd name="connsiteX23" fmla="*/ 5316538 w 11277600"/>
              <a:gd name="connsiteY23" fmla="*/ 395288 h 4395812"/>
              <a:gd name="connsiteX24" fmla="*/ 5546725 w 11277600"/>
              <a:gd name="connsiteY24" fmla="*/ 398463 h 4395812"/>
              <a:gd name="connsiteX25" fmla="*/ 5778500 w 11277600"/>
              <a:gd name="connsiteY25" fmla="*/ 398463 h 4395812"/>
              <a:gd name="connsiteX26" fmla="*/ 6013450 w 11277600"/>
              <a:gd name="connsiteY26" fmla="*/ 400050 h 4395812"/>
              <a:gd name="connsiteX27" fmla="*/ 6249988 w 11277600"/>
              <a:gd name="connsiteY27" fmla="*/ 398463 h 4395812"/>
              <a:gd name="connsiteX28" fmla="*/ 6489700 w 11277600"/>
              <a:gd name="connsiteY28" fmla="*/ 395288 h 4395812"/>
              <a:gd name="connsiteX29" fmla="*/ 6731000 w 11277600"/>
              <a:gd name="connsiteY29" fmla="*/ 392113 h 4395812"/>
              <a:gd name="connsiteX30" fmla="*/ 6973888 w 11277600"/>
              <a:gd name="connsiteY30" fmla="*/ 385763 h 4395812"/>
              <a:gd name="connsiteX31" fmla="*/ 7219950 w 11277600"/>
              <a:gd name="connsiteY31" fmla="*/ 379413 h 4395812"/>
              <a:gd name="connsiteX32" fmla="*/ 7466013 w 11277600"/>
              <a:gd name="connsiteY32" fmla="*/ 371475 h 4395812"/>
              <a:gd name="connsiteX33" fmla="*/ 7713662 w 11277600"/>
              <a:gd name="connsiteY33" fmla="*/ 360363 h 4395812"/>
              <a:gd name="connsiteX34" fmla="*/ 7964487 w 11277600"/>
              <a:gd name="connsiteY34" fmla="*/ 347663 h 4395812"/>
              <a:gd name="connsiteX35" fmla="*/ 8215312 w 11277600"/>
              <a:gd name="connsiteY35" fmla="*/ 334963 h 4395812"/>
              <a:gd name="connsiteX36" fmla="*/ 8467725 w 11277600"/>
              <a:gd name="connsiteY36" fmla="*/ 319088 h 4395812"/>
              <a:gd name="connsiteX37" fmla="*/ 8721725 w 11277600"/>
              <a:gd name="connsiteY37" fmla="*/ 300038 h 4395812"/>
              <a:gd name="connsiteX38" fmla="*/ 8974138 w 11277600"/>
              <a:gd name="connsiteY38" fmla="*/ 280988 h 4395812"/>
              <a:gd name="connsiteX39" fmla="*/ 9229725 w 11277600"/>
              <a:gd name="connsiteY39" fmla="*/ 258763 h 4395812"/>
              <a:gd name="connsiteX40" fmla="*/ 9486900 w 11277600"/>
              <a:gd name="connsiteY40" fmla="*/ 234950 h 4395812"/>
              <a:gd name="connsiteX41" fmla="*/ 9740900 w 11277600"/>
              <a:gd name="connsiteY41" fmla="*/ 209550 h 4395812"/>
              <a:gd name="connsiteX42" fmla="*/ 9998075 w 11277600"/>
              <a:gd name="connsiteY42" fmla="*/ 179388 h 4395812"/>
              <a:gd name="connsiteX43" fmla="*/ 10253662 w 11277600"/>
              <a:gd name="connsiteY43" fmla="*/ 147638 h 4395812"/>
              <a:gd name="connsiteX44" fmla="*/ 10510838 w 11277600"/>
              <a:gd name="connsiteY44" fmla="*/ 115888 h 4395812"/>
              <a:gd name="connsiteX45" fmla="*/ 10766425 w 11277600"/>
              <a:gd name="connsiteY45" fmla="*/ 79375 h 4395812"/>
              <a:gd name="connsiteX46" fmla="*/ 11022012 w 11277600"/>
              <a:gd name="connsiteY46" fmla="*/ 41275 h 4395812"/>
              <a:gd name="connsiteX47" fmla="*/ 11277600 w 11277600"/>
              <a:gd name="connsiteY47" fmla="*/ 1588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4395812">
                <a:moveTo>
                  <a:pt x="11277600" y="4395812"/>
                </a:moveTo>
                <a:lnTo>
                  <a:pt x="0" y="4395812"/>
                </a:lnTo>
                <a:lnTo>
                  <a:pt x="0" y="0"/>
                </a:lnTo>
                <a:lnTo>
                  <a:pt x="66675" y="9525"/>
                </a:lnTo>
                <a:lnTo>
                  <a:pt x="261938" y="36513"/>
                </a:lnTo>
                <a:lnTo>
                  <a:pt x="403225" y="55563"/>
                </a:lnTo>
                <a:lnTo>
                  <a:pt x="573088" y="76200"/>
                </a:lnTo>
                <a:lnTo>
                  <a:pt x="773112" y="100013"/>
                </a:lnTo>
                <a:lnTo>
                  <a:pt x="995362" y="125413"/>
                </a:lnTo>
                <a:lnTo>
                  <a:pt x="1246188" y="152400"/>
                </a:lnTo>
                <a:lnTo>
                  <a:pt x="1519238" y="180975"/>
                </a:lnTo>
                <a:lnTo>
                  <a:pt x="1816100" y="209550"/>
                </a:lnTo>
                <a:lnTo>
                  <a:pt x="2132012" y="238125"/>
                </a:lnTo>
                <a:lnTo>
                  <a:pt x="2471738" y="265113"/>
                </a:lnTo>
                <a:lnTo>
                  <a:pt x="2828925" y="290513"/>
                </a:lnTo>
                <a:lnTo>
                  <a:pt x="3205162" y="314325"/>
                </a:lnTo>
                <a:lnTo>
                  <a:pt x="3597275" y="336550"/>
                </a:lnTo>
                <a:lnTo>
                  <a:pt x="4006850" y="357188"/>
                </a:lnTo>
                <a:lnTo>
                  <a:pt x="4216400" y="365125"/>
                </a:lnTo>
                <a:lnTo>
                  <a:pt x="4430713" y="373063"/>
                </a:lnTo>
                <a:lnTo>
                  <a:pt x="4648200" y="381000"/>
                </a:lnTo>
                <a:lnTo>
                  <a:pt x="4867275" y="385763"/>
                </a:lnTo>
                <a:lnTo>
                  <a:pt x="5091113" y="390525"/>
                </a:lnTo>
                <a:lnTo>
                  <a:pt x="5316538" y="395288"/>
                </a:lnTo>
                <a:lnTo>
                  <a:pt x="5546725" y="398463"/>
                </a:lnTo>
                <a:lnTo>
                  <a:pt x="5778500" y="398463"/>
                </a:lnTo>
                <a:lnTo>
                  <a:pt x="6013450" y="400050"/>
                </a:lnTo>
                <a:lnTo>
                  <a:pt x="6249988" y="398463"/>
                </a:lnTo>
                <a:lnTo>
                  <a:pt x="6489700" y="395288"/>
                </a:lnTo>
                <a:lnTo>
                  <a:pt x="6731000" y="392113"/>
                </a:lnTo>
                <a:lnTo>
                  <a:pt x="6973888" y="385763"/>
                </a:lnTo>
                <a:lnTo>
                  <a:pt x="7219950" y="379413"/>
                </a:lnTo>
                <a:lnTo>
                  <a:pt x="7466013" y="371475"/>
                </a:lnTo>
                <a:lnTo>
                  <a:pt x="7713662" y="360363"/>
                </a:lnTo>
                <a:lnTo>
                  <a:pt x="7964487" y="347663"/>
                </a:lnTo>
                <a:lnTo>
                  <a:pt x="8215312" y="334963"/>
                </a:lnTo>
                <a:lnTo>
                  <a:pt x="8467725" y="319088"/>
                </a:lnTo>
                <a:lnTo>
                  <a:pt x="8721725" y="300038"/>
                </a:lnTo>
                <a:lnTo>
                  <a:pt x="8974138" y="280988"/>
                </a:lnTo>
                <a:lnTo>
                  <a:pt x="9229725" y="258763"/>
                </a:lnTo>
                <a:lnTo>
                  <a:pt x="9486900" y="234950"/>
                </a:lnTo>
                <a:lnTo>
                  <a:pt x="9740900" y="209550"/>
                </a:lnTo>
                <a:lnTo>
                  <a:pt x="9998075" y="179388"/>
                </a:lnTo>
                <a:lnTo>
                  <a:pt x="10253662" y="147638"/>
                </a:lnTo>
                <a:lnTo>
                  <a:pt x="10510838" y="115888"/>
                </a:lnTo>
                <a:lnTo>
                  <a:pt x="10766425" y="79375"/>
                </a:lnTo>
                <a:lnTo>
                  <a:pt x="11022012" y="41275"/>
                </a:lnTo>
                <a:lnTo>
                  <a:pt x="11277600" y="15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209F2AA3-2190-446C-A780-B43890D1C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3979830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FEE7AD5B-E8A1-49C8-92E2-6373B4517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1F550-3B4D-0279-1454-B9389C86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6" y="4174067"/>
            <a:ext cx="10893094" cy="14814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Countdown!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C62B1-7C2C-29E2-0F23-381243F2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467"/>
          <a:stretch>
            <a:fillRect/>
          </a:stretch>
        </p:blipFill>
        <p:spPr>
          <a:xfrm>
            <a:off x="2529068" y="729533"/>
            <a:ext cx="3500934" cy="2819400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F0D54-5C1B-38FA-0DF6-91D758CAF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418" y="627138"/>
            <a:ext cx="2892922" cy="2820600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F9ACCA8-FE19-41D5-9E13-7B799F452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4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9B7F34B-B720-4924-989C-4C86F1673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5A59BB-AC66-4BF0-84DF-A0EAAFA7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6BFC61F-766A-4716-A02F-513C4B414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107916-D5E9-45F4-B0C9-8AC42FAAE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6F95F04-B8CE-4796-86C5-B82C59560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133A8C-A2DC-41D0-8631-6C46A24A0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F59A2DE-FCD0-42A5-98E2-C4A80D9B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2A4EA8-DAC7-4AF6-9FD6-9879C9B75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5BBACEE-1F79-49C4-A811-8A969A6FC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59EBD8D-506A-4653-B301-750C47F4A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AEA69D-9A16-C7F2-047F-5D66A3A0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872" y="1143000"/>
            <a:ext cx="6362656" cy="434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Would your pupils like to showcase their literacy and numeracy skills?!? 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Enter our Trust Countdown competition!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6F5AB0F-6093-22F5-106A-6140B9BB3F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467"/>
          <a:stretch>
            <a:fillRect/>
          </a:stretch>
        </p:blipFill>
        <p:spPr>
          <a:xfrm>
            <a:off x="1340663" y="3777521"/>
            <a:ext cx="2121967" cy="170887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8603E-6EC0-FC82-E6B7-9719A9486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895" y="1377722"/>
            <a:ext cx="2110311" cy="20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77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7B2A29-B36B-B584-672F-7BDDF9ACA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FE5BAB-17C6-3847-68BC-39521E3DD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9F805B-3B2C-BFC5-13BF-A83DB7D8B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81054B-78E8-8B1C-D6AE-FF2C74A25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9C7EB30-4233-C5C2-AFC4-0A4E65062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267133-5B3F-97DA-7546-5C5F2712C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BBF3C7-97FF-7D01-29B1-7E34AAD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0DBEED6-65B6-841D-050C-DB78F6E8C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F62E52-8F8A-353F-239F-5109A7E40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CC1649C-2B29-A283-0A53-71ECFF298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99D01A8-2679-79AC-5448-6F9E5140E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F761F8-EDD1-EDC3-34E1-75FC16AD4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FC3BBA86-5C26-30F9-D04F-E5ADA351D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74071E0-ADA2-CB84-E83A-B1B90BA9A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E87BE8-DC9F-7081-1B74-F31FB105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872" y="1364104"/>
            <a:ext cx="6362656" cy="43471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us for the first Annual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Champions Countdown Competition, where young champions have fun testing themselves against the clock with words and numbers!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27A30B-3D6B-7C73-73B1-3C8A50ED6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550F816-0E56-F9E5-9A40-E97B9F70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467"/>
          <a:stretch>
            <a:fillRect/>
          </a:stretch>
        </p:blipFill>
        <p:spPr>
          <a:xfrm>
            <a:off x="1340663" y="3777521"/>
            <a:ext cx="2121967" cy="170887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66301-A69D-14E2-9B30-F8BDA9885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895" y="1377722"/>
            <a:ext cx="2110311" cy="20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0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6BE099-9458-5519-1834-BFB361E98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C5F66BF-8C86-9CEC-EF14-7D6C30B2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276AEE-BEA4-F7BA-A3B8-AB1CD6FCE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0C990B2-5CA8-5736-02A9-F2C41D68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59EF0A-AA0C-2564-2437-9D3330455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F9FB50-E4F5-D4A7-643E-B066973C7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B71600-7134-9D70-711F-AA9447606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BD9E8B9-E3D5-AFD2-9C6F-2A7EC9D70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31C222-D047-F7FE-CE69-1A3C0601A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3BEDDC4-742C-A8AF-7DE9-A51CE6EB7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5C61C56-072D-A45B-BC34-D5EE578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1E2DD4-19F1-059D-8F57-8B9882754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1C755504-3428-91E3-FC60-B8F102F99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378B26AE-4AF3-7855-DA16-CBA8E7B6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3EC889-EE5A-0683-AA7A-7406CAA8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872" y="2263515"/>
            <a:ext cx="6362656" cy="25965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competition is open to all pupils in Y8 and is hosted at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Meole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Brace School on Friday 19</a:t>
            </a:r>
            <a:r>
              <a:rPr lang="en-GB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June from 9.15-11.15 am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850A67-4E5A-5B13-DB59-04695937D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BF77ADD-124F-A4A5-28DB-3E710F19C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467"/>
          <a:stretch>
            <a:fillRect/>
          </a:stretch>
        </p:blipFill>
        <p:spPr>
          <a:xfrm>
            <a:off x="1340663" y="3777521"/>
            <a:ext cx="2121967" cy="170887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55FAF-6BB9-20BF-3D9D-DB1882DFD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895" y="1377722"/>
            <a:ext cx="2110311" cy="20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4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EB96C0-1D06-A6A5-B32B-52A509443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C5AF0-8FF8-8A34-6A6F-5BC882830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4E75CA-E189-78BC-FE8E-85AF082D1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10BAC2-403D-A9C3-0DDD-68AA75407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3ED154-8FC3-E62F-B74E-16ADBBFE7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FF723A-E60D-9B70-1333-13555D2B4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3014422-1DF5-2A10-B0FE-EA5E7354A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1B6391-955F-9C48-4142-8D84E644E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F98450-C29A-4A9F-D573-1097712AA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40D817D-7D3A-5A0E-D85E-910D0A966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53F7932-BFBD-F535-81DF-FE54D8FA1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19B5D-19C4-38FE-45C3-23160F0A5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E95CEC68-295C-A8D6-1BC8-15DCCDCB4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BA53664-04A6-E804-65EB-5B54CC45F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BEEA6D-9D86-1B87-BB0B-85878E27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872" y="2263515"/>
            <a:ext cx="6362656" cy="25965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school needs to select a team of 4 students for the event.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be either through a one-off selection or through an in-school competition to select the best team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5A4714-7B5D-F5C8-F5C9-DC075BD8D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151CDD4-F6F5-D2F2-A6D6-11CA18D6DE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467"/>
          <a:stretch>
            <a:fillRect/>
          </a:stretch>
        </p:blipFill>
        <p:spPr>
          <a:xfrm>
            <a:off x="1340663" y="3777521"/>
            <a:ext cx="2121967" cy="170887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74D837-313B-9700-CBD3-F659799E9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895" y="1377722"/>
            <a:ext cx="2110311" cy="20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9B7F34B-B720-4924-989C-4C86F1673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E5A59BB-AC66-4BF0-84DF-A0EAAFA7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6BFC61F-766A-4716-A02F-513C4B414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0107916-D5E9-45F4-B0C9-8AC42FAAE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6F95F04-B8CE-4796-86C5-B82C59560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5133A8C-A2DC-41D0-8631-6C46A24A0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F59A2DE-FCD0-42A5-98E2-C4A80D9B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12A4EA8-DAC7-4AF6-9FD6-9879C9B75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A5BBACEE-1F79-49C4-A811-8A969A6FC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859EBD8D-506A-4653-B301-750C47F4A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7" name="Rectangle 56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07DDC0-E797-858C-5E49-F2D7B5FE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370143"/>
            <a:ext cx="6391270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chemeClr val="tx1"/>
                </a:solidFill>
              </a:rPr>
              <a:t>All teams compete and score points in each round</a:t>
            </a:r>
            <a:br>
              <a:rPr lang="en-US" sz="4100" dirty="0">
                <a:solidFill>
                  <a:schemeClr val="tx1"/>
                </a:solidFill>
              </a:rPr>
            </a:br>
            <a:br>
              <a:rPr lang="en-US" sz="4100" dirty="0">
                <a:solidFill>
                  <a:schemeClr val="tx1"/>
                </a:solidFill>
              </a:rPr>
            </a:br>
            <a:r>
              <a:rPr lang="en-US" sz="4100" dirty="0">
                <a:solidFill>
                  <a:schemeClr val="tx1"/>
                </a:solidFill>
              </a:rPr>
              <a:t>The team with the highest number of points at the end wins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72317C9-607A-4EC0-7E26-7C98B13712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467"/>
          <a:stretch>
            <a:fillRect/>
          </a:stretch>
        </p:blipFill>
        <p:spPr>
          <a:xfrm>
            <a:off x="1340663" y="3777521"/>
            <a:ext cx="2121967" cy="170887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E70E22-9944-88B8-983F-8CE45A8F8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895" y="1377722"/>
            <a:ext cx="2110311" cy="20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20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9B7F34B-B720-4924-989C-4C86F1673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5A59BB-AC66-4BF0-84DF-A0EAAFA7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6BFC61F-766A-4716-A02F-513C4B414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0107916-D5E9-45F4-B0C9-8AC42FAAE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F95F04-B8CE-4796-86C5-B82C59560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5133A8C-A2DC-41D0-8631-6C46A24A0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59A2DE-FCD0-42A5-98E2-C4A80D9B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2A4EA8-DAC7-4AF6-9FD6-9879C9B75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A5BBACEE-1F79-49C4-A811-8A969A6FC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59EBD8D-506A-4653-B301-750C47F4A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2" name="Rectangle 41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AD369FD-5C49-FF7B-C538-905289385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9" y="760973"/>
            <a:ext cx="6804249" cy="51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9AA749-D832-7443-1177-494AEA378E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467"/>
          <a:stretch>
            <a:fillRect/>
          </a:stretch>
        </p:blipFill>
        <p:spPr>
          <a:xfrm>
            <a:off x="1340663" y="3777521"/>
            <a:ext cx="2121967" cy="170887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FD842-72F4-5AAC-FB0A-3C7C41879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895" y="1377722"/>
            <a:ext cx="2110311" cy="20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76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134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PowerPoint Presentation</vt:lpstr>
      <vt:lpstr>Countdown!</vt:lpstr>
      <vt:lpstr>Would your pupils like to showcase their literacy and numeracy skills?!?   Enter our Trust Countdown competition!</vt:lpstr>
      <vt:lpstr>Join us for the first Annual TrustEd Champions Countdown Competition, where young champions have fun testing themselves against the clock with words and numbers! </vt:lpstr>
      <vt:lpstr>The competition is open to all pupils in Y8 and is hosted at Meole Brace School on Friday 19th  June from 9.15-11.15 am</vt:lpstr>
      <vt:lpstr>Each school needs to select a team of 4 students for the event.  This can be either through a one-off selection or through an in-school competition to select the best team</vt:lpstr>
      <vt:lpstr>All teams compete and score points in each round  The team with the highest number of points at the end wins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Smith, Chris</dc:creator>
  <cp:lastModifiedBy>Taylor, Penny</cp:lastModifiedBy>
  <cp:revision>2</cp:revision>
  <dcterms:created xsi:type="dcterms:W3CDTF">2026-05-22T08:27:06Z</dcterms:created>
  <dcterms:modified xsi:type="dcterms:W3CDTF">2026-06-04T10:20:57Z</dcterms:modified>
</cp:coreProperties>
</file>